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04" r:id="rId1"/>
  </p:sldMasterIdLst>
  <p:sldIdLst>
    <p:sldId id="274" r:id="rId2"/>
    <p:sldId id="273" r:id="rId3"/>
    <p:sldId id="272" r:id="rId4"/>
    <p:sldId id="258" r:id="rId5"/>
    <p:sldId id="277" r:id="rId6"/>
    <p:sldId id="269" r:id="rId7"/>
    <p:sldId id="278" r:id="rId8"/>
    <p:sldId id="276" r:id="rId9"/>
    <p:sldId id="275" r:id="rId10"/>
    <p:sldId id="266" r:id="rId11"/>
    <p:sldId id="265" r:id="rId12"/>
    <p:sldId id="279" r:id="rId13"/>
    <p:sldId id="280" r:id="rId14"/>
    <p:sldId id="281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05.01.2023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05.01.2023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край, в якому я живу\2022\1616531813_29-p-voennii-fon-dlya-prezentatsii-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45" y="-2946"/>
            <a:ext cx="9182545" cy="6860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71600" y="260648"/>
            <a:ext cx="75608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rgbClr val="000000"/>
                </a:solidFill>
              </a:rPr>
              <a:t>Департамент з гуманітарних питань</a:t>
            </a:r>
          </a:p>
          <a:p>
            <a:pPr algn="ctr"/>
            <a:r>
              <a:rPr lang="uk-UA" b="1" dirty="0" smtClean="0">
                <a:solidFill>
                  <a:srgbClr val="000000"/>
                </a:solidFill>
              </a:rPr>
              <a:t> </a:t>
            </a:r>
            <a:r>
              <a:rPr lang="uk-UA" b="1" dirty="0" err="1" smtClean="0">
                <a:solidFill>
                  <a:srgbClr val="000000"/>
                </a:solidFill>
              </a:rPr>
              <a:t>Кам’янської</a:t>
            </a:r>
            <a:r>
              <a:rPr lang="uk-UA" b="1" dirty="0" smtClean="0">
                <a:solidFill>
                  <a:srgbClr val="000000"/>
                </a:solidFill>
              </a:rPr>
              <a:t> міської ради</a:t>
            </a:r>
            <a:endParaRPr lang="ru-RU" b="1" dirty="0" smtClean="0">
              <a:solidFill>
                <a:srgbClr val="000000"/>
              </a:solidFill>
            </a:endParaRPr>
          </a:p>
          <a:p>
            <a:pPr algn="ctr"/>
            <a:r>
              <a:rPr lang="ru-RU" b="1" dirty="0" err="1" smtClean="0">
                <a:solidFill>
                  <a:srgbClr val="000000"/>
                </a:solidFill>
              </a:rPr>
              <a:t>Комунальний</a:t>
            </a:r>
            <a:r>
              <a:rPr lang="ru-RU" b="1" dirty="0" smtClean="0">
                <a:solidFill>
                  <a:srgbClr val="000000"/>
                </a:solidFill>
              </a:rPr>
              <a:t> заклад «</a:t>
            </a:r>
            <a:r>
              <a:rPr lang="ru-RU" b="1" dirty="0" err="1" smtClean="0">
                <a:solidFill>
                  <a:srgbClr val="000000"/>
                </a:solidFill>
              </a:rPr>
              <a:t>Ліцей</a:t>
            </a:r>
            <a:r>
              <a:rPr lang="ru-RU" b="1" dirty="0" smtClean="0">
                <a:solidFill>
                  <a:srgbClr val="000000"/>
                </a:solidFill>
              </a:rPr>
              <a:t> №35»</a:t>
            </a:r>
          </a:p>
          <a:p>
            <a:pPr algn="ctr"/>
            <a:r>
              <a:rPr lang="ru-RU" b="1" dirty="0">
                <a:solidFill>
                  <a:srgbClr val="000000"/>
                </a:solidFill>
              </a:rPr>
              <a:t/>
            </a:r>
            <a:br>
              <a:rPr lang="ru-RU" b="1" dirty="0">
                <a:solidFill>
                  <a:srgbClr val="000000"/>
                </a:solidFill>
              </a:rPr>
            </a:br>
            <a:endParaRPr lang="ru-RU" b="1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37220" y="1484785"/>
            <a:ext cx="8229600" cy="1800200"/>
          </a:xfrm>
          <a:prstGeom prst="rect">
            <a:avLst/>
          </a:prstGeom>
        </p:spPr>
        <p:txBody>
          <a:bodyPr vert="horz" anchor="ctr">
            <a:normAutofit lnSpcReduction="1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Всеукраїнський</a:t>
            </a:r>
            <a:r>
              <a:rPr lang="ru-RU" sz="240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конкурс </a:t>
            </a:r>
            <a:r>
              <a:rPr lang="ru-RU" sz="240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екскурсоводів</a:t>
            </a:r>
            <a:r>
              <a:rPr lang="ru-RU" sz="240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музеїв</a:t>
            </a:r>
            <a:r>
              <a:rPr lang="ru-RU" sz="240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навчальних</a:t>
            </a:r>
            <a:r>
              <a:rPr lang="ru-RU" sz="240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закладів</a:t>
            </a:r>
            <a:r>
              <a:rPr lang="ru-RU" sz="240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40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«Край, в </a:t>
            </a:r>
            <a:r>
              <a:rPr lang="ru-RU" sz="2400" dirty="0" err="1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якому</a:t>
            </a:r>
            <a:r>
              <a:rPr lang="ru-RU" sz="2400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я живу»</a:t>
            </a:r>
          </a:p>
          <a:p>
            <a:endParaRPr lang="ru-RU" sz="24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2400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Військово-історичний музей «Життя пам’яті»</a:t>
            </a:r>
          </a:p>
          <a:p>
            <a:endParaRPr lang="uk-UA" sz="2400" dirty="0"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endParaRPr lang="uk-UA" sz="2400" dirty="0">
              <a:solidFill>
                <a:srgbClr val="0070C0"/>
              </a:solidFill>
              <a:effectLst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699178" y="3284985"/>
            <a:ext cx="8172400" cy="74537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b="1" dirty="0" smtClean="0">
                <a:solidFill>
                  <a:schemeClr val="bg1"/>
                </a:solidFill>
              </a:rPr>
              <a:t>Екскурсія «В моїй Україні сьогодні війна…»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2247" y="4462661"/>
            <a:ext cx="43204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chemeClr val="bg1"/>
                </a:solidFill>
              </a:rPr>
              <a:t>Виконала роботу</a:t>
            </a:r>
            <a:r>
              <a:rPr lang="uk-UA" b="1" dirty="0" smtClean="0">
                <a:solidFill>
                  <a:schemeClr val="bg1"/>
                </a:solidFill>
              </a:rPr>
              <a:t>:</a:t>
            </a:r>
            <a:endParaRPr lang="ru-RU" b="1" dirty="0">
              <a:solidFill>
                <a:schemeClr val="bg1"/>
              </a:solidFill>
            </a:endParaRPr>
          </a:p>
          <a:p>
            <a:r>
              <a:rPr lang="ru-RU" b="1" dirty="0" err="1" smtClean="0">
                <a:solidFill>
                  <a:schemeClr val="bg1"/>
                </a:solidFill>
              </a:rPr>
              <a:t>Коверзюк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Юлія</a:t>
            </a:r>
            <a:r>
              <a:rPr lang="uk-UA" b="1" dirty="0" smtClean="0">
                <a:solidFill>
                  <a:schemeClr val="bg1"/>
                </a:solidFill>
              </a:rPr>
              <a:t> ,учениця 7-А </a:t>
            </a:r>
            <a:r>
              <a:rPr lang="uk-UA" b="1" dirty="0">
                <a:solidFill>
                  <a:schemeClr val="bg1"/>
                </a:solidFill>
              </a:rPr>
              <a:t>класу </a:t>
            </a:r>
            <a:r>
              <a:rPr lang="uk-UA" b="1" dirty="0" smtClean="0">
                <a:solidFill>
                  <a:schemeClr val="bg1"/>
                </a:solidFill>
              </a:rPr>
              <a:t> Ліцею №35,член </a:t>
            </a:r>
            <a:r>
              <a:rPr lang="uk-UA" b="1" dirty="0">
                <a:solidFill>
                  <a:schemeClr val="bg1"/>
                </a:solidFill>
              </a:rPr>
              <a:t>ради </a:t>
            </a:r>
            <a:r>
              <a:rPr lang="uk-UA" b="1" dirty="0" smtClean="0">
                <a:solidFill>
                  <a:schemeClr val="bg1"/>
                </a:solidFill>
              </a:rPr>
              <a:t>музею «Життя пам’яті</a:t>
            </a:r>
            <a:endParaRPr lang="ru-RU" b="1" dirty="0">
              <a:solidFill>
                <a:schemeClr val="bg1"/>
              </a:solidFill>
            </a:endParaRPr>
          </a:p>
          <a:p>
            <a:r>
              <a:rPr lang="uk-UA" b="1" dirty="0">
                <a:solidFill>
                  <a:schemeClr val="bg1"/>
                </a:solidFill>
              </a:rPr>
              <a:t>Керівник: </a:t>
            </a:r>
            <a:r>
              <a:rPr lang="uk-UA" b="1" dirty="0" smtClean="0">
                <a:solidFill>
                  <a:schemeClr val="bg1"/>
                </a:solidFill>
              </a:rPr>
              <a:t>Ялова </a:t>
            </a:r>
            <a:r>
              <a:rPr lang="uk-UA" b="1" dirty="0" err="1" smtClean="0">
                <a:solidFill>
                  <a:schemeClr val="bg1"/>
                </a:solidFill>
              </a:rPr>
              <a:t>Ельнара</a:t>
            </a:r>
            <a:r>
              <a:rPr lang="uk-UA" b="1" dirty="0" smtClean="0">
                <a:solidFill>
                  <a:schemeClr val="bg1"/>
                </a:solidFill>
              </a:rPr>
              <a:t> </a:t>
            </a:r>
            <a:r>
              <a:rPr lang="uk-UA" b="1" dirty="0" err="1" smtClean="0">
                <a:solidFill>
                  <a:schemeClr val="bg1"/>
                </a:solidFill>
              </a:rPr>
              <a:t>Вагіф</a:t>
            </a:r>
            <a:r>
              <a:rPr lang="uk-UA" b="1" dirty="0" smtClean="0">
                <a:solidFill>
                  <a:schemeClr val="bg1"/>
                </a:solidFill>
              </a:rPr>
              <a:t> </a:t>
            </a:r>
            <a:r>
              <a:rPr lang="uk-UA" b="1" dirty="0" err="1" smtClean="0">
                <a:solidFill>
                  <a:schemeClr val="bg1"/>
                </a:solidFill>
              </a:rPr>
              <a:t>гизи</a:t>
            </a:r>
            <a:r>
              <a:rPr lang="uk-UA" b="1" dirty="0" smtClean="0">
                <a:solidFill>
                  <a:schemeClr val="bg1"/>
                </a:solidFill>
              </a:rPr>
              <a:t>, </a:t>
            </a:r>
            <a:endParaRPr lang="ru-RU" b="1" dirty="0">
              <a:solidFill>
                <a:schemeClr val="bg1"/>
              </a:solidFill>
            </a:endParaRPr>
          </a:p>
          <a:p>
            <a:r>
              <a:rPr lang="uk-UA" b="1" dirty="0">
                <a:solidFill>
                  <a:schemeClr val="bg1"/>
                </a:solidFill>
              </a:rPr>
              <a:t>п</a:t>
            </a:r>
            <a:r>
              <a:rPr lang="uk-UA" b="1" dirty="0" smtClean="0">
                <a:solidFill>
                  <a:schemeClr val="bg1"/>
                </a:solidFill>
              </a:rPr>
              <a:t>едагог-організатор,</a:t>
            </a:r>
            <a:endParaRPr lang="ru-RU" b="1" dirty="0">
              <a:solidFill>
                <a:schemeClr val="bg1"/>
              </a:solidFill>
            </a:endParaRPr>
          </a:p>
          <a:p>
            <a:r>
              <a:rPr lang="uk-UA" b="1" dirty="0">
                <a:solidFill>
                  <a:schemeClr val="bg1"/>
                </a:solidFill>
              </a:rPr>
              <a:t>Контактний телефон </a:t>
            </a:r>
            <a:r>
              <a:rPr lang="uk-UA" b="1" dirty="0" smtClean="0">
                <a:solidFill>
                  <a:schemeClr val="bg1"/>
                </a:solidFill>
              </a:rPr>
              <a:t>:0969259344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75856" y="6309320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err="1">
                <a:solidFill>
                  <a:schemeClr val="bg1"/>
                </a:solidFill>
              </a:rPr>
              <a:t>Кам’янське</a:t>
            </a:r>
            <a:r>
              <a:rPr lang="uk-UA" b="1" dirty="0">
                <a:solidFill>
                  <a:schemeClr val="bg1"/>
                </a:solidFill>
              </a:rPr>
              <a:t> </a:t>
            </a:r>
            <a:r>
              <a:rPr lang="uk-UA" b="1" dirty="0" smtClean="0">
                <a:solidFill>
                  <a:schemeClr val="bg1"/>
                </a:solidFill>
              </a:rPr>
              <a:t>-2022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13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696"/>
            <a:ext cx="9142753" cy="6881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55776" y="1844824"/>
            <a:ext cx="446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FF0000"/>
                </a:solidFill>
              </a:rPr>
              <a:t>Волонтерська діяльність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96136" y="4928042"/>
            <a:ext cx="6400800" cy="1752600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9219" name="Picture 3" descr="C:\Users\Teacher PC\Desktop\злата фото\изображение_viber_2021-12-16_15-15-14-6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296" y="32791"/>
            <a:ext cx="4754728" cy="70235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20" name="Picture 4" descr="C:\Users\Teacher PC\Desktop\злата фото\изображение_viber_2021-12-16_16-04-51-4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-2247"/>
            <a:ext cx="4349196" cy="69716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2710849" y="6401837"/>
            <a:ext cx="6408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FF0000"/>
                </a:solidFill>
              </a:rPr>
              <a:t>З подякою за діяльність музею та ліцею 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край, в якому я живу\2022\1616531813_29-p-voennii-fon-dlya-prezentatsii-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45" y="-2946"/>
            <a:ext cx="9182545" cy="6860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Андрей\Downloads\20221118_12405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4" r="3232" b="4050"/>
          <a:stretch/>
        </p:blipFill>
        <p:spPr bwMode="auto">
          <a:xfrm>
            <a:off x="-83960" y="0"/>
            <a:ext cx="9196318" cy="48387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544" y="5157192"/>
            <a:ext cx="76994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Змінна виставка дитячих малюнків</a:t>
            </a:r>
          </a:p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«Дякуємо ЗСУ»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27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край, в якому я живу\2022\1616531813_29-p-voennii-fon-dlya-prezentatsii-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45" y="-2946"/>
            <a:ext cx="9182545" cy="6860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8" t="2745" r="5531" b="3110"/>
          <a:stretch/>
        </p:blipFill>
        <p:spPr bwMode="auto">
          <a:xfrm>
            <a:off x="0" y="-1"/>
            <a:ext cx="2504208" cy="34471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840" y="47034"/>
            <a:ext cx="2535369" cy="33804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362" y="29222"/>
            <a:ext cx="2548728" cy="3398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2" t="9354" r="6497" b="11337"/>
          <a:stretch/>
        </p:blipFill>
        <p:spPr bwMode="auto">
          <a:xfrm>
            <a:off x="251520" y="3557569"/>
            <a:ext cx="4121727" cy="28565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1" t="6924" r="6041" b="12391"/>
          <a:stretch/>
        </p:blipFill>
        <p:spPr bwMode="auto">
          <a:xfrm>
            <a:off x="4716016" y="3557569"/>
            <a:ext cx="4248472" cy="29060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0260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E:\край, в якому я живу\2022\1616531813_29-p-voennii-fon-dlya-prezentatsii-3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4" y="-12576"/>
            <a:ext cx="9126876" cy="6845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1502688"/>
            <a:ext cx="315009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4">
                    <a:lumMod val="75000"/>
                  </a:schemeClr>
                </a:solidFill>
              </a:rPr>
              <a:t>До </a:t>
            </a:r>
            <a:r>
              <a:rPr lang="ru-RU" b="1" dirty="0" err="1">
                <a:solidFill>
                  <a:schemeClr val="accent4">
                    <a:lumMod val="75000"/>
                  </a:schemeClr>
                </a:solidFill>
              </a:rPr>
              <a:t>Миколая</a:t>
            </a:r>
            <a:endParaRPr lang="ru-RU" b="1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ru-RU" b="1" dirty="0" err="1">
                <a:solidFill>
                  <a:schemeClr val="bg1"/>
                </a:solidFill>
              </a:rPr>
              <a:t>Скував</a:t>
            </a:r>
            <a:r>
              <a:rPr lang="ru-RU" b="1" dirty="0">
                <a:solidFill>
                  <a:schemeClr val="bg1"/>
                </a:solidFill>
              </a:rPr>
              <a:t> мороз </a:t>
            </a:r>
            <a:r>
              <a:rPr lang="ru-RU" b="1" dirty="0" err="1">
                <a:solidFill>
                  <a:schemeClr val="bg1"/>
                </a:solidFill>
              </a:rPr>
              <a:t>усі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доріжки</a:t>
            </a:r>
            <a:r>
              <a:rPr lang="ru-RU" b="1" dirty="0">
                <a:solidFill>
                  <a:schemeClr val="bg1"/>
                </a:solidFill>
              </a:rPr>
              <a:t>,</a:t>
            </a:r>
          </a:p>
          <a:p>
            <a:r>
              <a:rPr lang="ru-RU" b="1" dirty="0" err="1">
                <a:solidFill>
                  <a:schemeClr val="bg1"/>
                </a:solidFill>
              </a:rPr>
              <a:t>Сніжком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гарненько</a:t>
            </a:r>
            <a:r>
              <a:rPr lang="ru-RU" b="1" dirty="0">
                <a:solidFill>
                  <a:schemeClr val="bg1"/>
                </a:solidFill>
              </a:rPr>
              <a:t> притрусив.</a:t>
            </a:r>
          </a:p>
          <a:p>
            <a:r>
              <a:rPr lang="ru-RU" b="1" dirty="0">
                <a:solidFill>
                  <a:schemeClr val="bg1"/>
                </a:solidFill>
              </a:rPr>
              <a:t>А я </a:t>
            </a:r>
            <a:r>
              <a:rPr lang="ru-RU" b="1" dirty="0" err="1">
                <a:solidFill>
                  <a:schemeClr val="bg1"/>
                </a:solidFill>
              </a:rPr>
              <a:t>спішу</a:t>
            </a:r>
            <a:r>
              <a:rPr lang="ru-RU" b="1" dirty="0">
                <a:solidFill>
                  <a:schemeClr val="bg1"/>
                </a:solidFill>
              </a:rPr>
              <a:t> до </a:t>
            </a:r>
            <a:r>
              <a:rPr lang="ru-RU" b="1" dirty="0" err="1">
                <a:solidFill>
                  <a:schemeClr val="bg1"/>
                </a:solidFill>
              </a:rPr>
              <a:t>тої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хати</a:t>
            </a:r>
            <a:r>
              <a:rPr lang="ru-RU" b="1" dirty="0">
                <a:solidFill>
                  <a:schemeClr val="bg1"/>
                </a:solidFill>
              </a:rPr>
              <a:t>,</a:t>
            </a:r>
          </a:p>
          <a:p>
            <a:r>
              <a:rPr lang="ru-RU" b="1" dirty="0">
                <a:solidFill>
                  <a:schemeClr val="bg1"/>
                </a:solidFill>
              </a:rPr>
              <a:t>Де мене </a:t>
            </a:r>
            <a:r>
              <a:rPr lang="ru-RU" b="1" dirty="0" err="1">
                <a:solidFill>
                  <a:schemeClr val="bg1"/>
                </a:solidFill>
              </a:rPr>
              <a:t>тато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виростив</a:t>
            </a:r>
            <a:r>
              <a:rPr lang="ru-RU" b="1" dirty="0">
                <a:solidFill>
                  <a:schemeClr val="bg1"/>
                </a:solidFill>
              </a:rPr>
              <a:t>.</a:t>
            </a:r>
          </a:p>
          <a:p>
            <a:r>
              <a:rPr lang="ru-RU" b="1" dirty="0" err="1">
                <a:solidFill>
                  <a:schemeClr val="bg1"/>
                </a:solidFill>
              </a:rPr>
              <a:t>Чекаю,думаю,надіюсь</a:t>
            </a:r>
            <a:r>
              <a:rPr lang="ru-RU" b="1" dirty="0">
                <a:solidFill>
                  <a:schemeClr val="bg1"/>
                </a:solidFill>
              </a:rPr>
              <a:t>,</a:t>
            </a:r>
          </a:p>
          <a:p>
            <a:r>
              <a:rPr lang="ru-RU" b="1" dirty="0" err="1">
                <a:solidFill>
                  <a:schemeClr val="bg1"/>
                </a:solidFill>
              </a:rPr>
              <a:t>Хвилююсь,радуюсь,сміюсь</a:t>
            </a:r>
            <a:r>
              <a:rPr lang="ru-RU" b="1" dirty="0">
                <a:solidFill>
                  <a:schemeClr val="bg1"/>
                </a:solidFill>
              </a:rPr>
              <a:t>,</a:t>
            </a:r>
          </a:p>
          <a:p>
            <a:r>
              <a:rPr lang="ru-RU" b="1" dirty="0" err="1">
                <a:solidFill>
                  <a:schemeClr val="bg1"/>
                </a:solidFill>
              </a:rPr>
              <a:t>Бо</a:t>
            </a:r>
            <a:r>
              <a:rPr lang="ru-RU" b="1" dirty="0">
                <a:solidFill>
                  <a:schemeClr val="bg1"/>
                </a:solidFill>
              </a:rPr>
              <a:t> скоро </a:t>
            </a:r>
            <a:r>
              <a:rPr lang="ru-RU" b="1" dirty="0" err="1">
                <a:solidFill>
                  <a:schemeClr val="bg1"/>
                </a:solidFill>
              </a:rPr>
              <a:t>прийде</a:t>
            </a:r>
            <a:r>
              <a:rPr lang="ru-RU" b="1" dirty="0">
                <a:solidFill>
                  <a:schemeClr val="bg1"/>
                </a:solidFill>
              </a:rPr>
              <a:t> та </a:t>
            </a:r>
            <a:r>
              <a:rPr lang="ru-RU" b="1" dirty="0" err="1">
                <a:solidFill>
                  <a:schemeClr val="bg1"/>
                </a:solidFill>
              </a:rPr>
              <a:t>хвилина</a:t>
            </a:r>
            <a:r>
              <a:rPr lang="ru-RU" b="1" dirty="0">
                <a:solidFill>
                  <a:schemeClr val="bg1"/>
                </a:solidFill>
              </a:rPr>
              <a:t>,</a:t>
            </a:r>
          </a:p>
          <a:p>
            <a:r>
              <a:rPr lang="ru-RU" b="1" dirty="0">
                <a:solidFill>
                  <a:schemeClr val="bg1"/>
                </a:solidFill>
              </a:rPr>
              <a:t>Коли до </a:t>
            </a:r>
            <a:r>
              <a:rPr lang="ru-RU" b="1" dirty="0" err="1">
                <a:solidFill>
                  <a:schemeClr val="bg1"/>
                </a:solidFill>
              </a:rPr>
              <a:t>нього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пригорнусь</a:t>
            </a:r>
            <a:r>
              <a:rPr lang="ru-RU" b="1" dirty="0">
                <a:solidFill>
                  <a:schemeClr val="bg1"/>
                </a:solidFill>
              </a:rPr>
              <a:t>.</a:t>
            </a:r>
          </a:p>
          <a:p>
            <a:r>
              <a:rPr lang="ru-RU" b="1" dirty="0" err="1">
                <a:solidFill>
                  <a:schemeClr val="bg1"/>
                </a:solidFill>
              </a:rPr>
              <a:t>Звертаюсь</a:t>
            </a:r>
            <a:r>
              <a:rPr lang="ru-RU" b="1" dirty="0">
                <a:solidFill>
                  <a:schemeClr val="bg1"/>
                </a:solidFill>
              </a:rPr>
              <a:t> я до </a:t>
            </a:r>
            <a:r>
              <a:rPr lang="ru-RU" b="1" dirty="0" err="1">
                <a:solidFill>
                  <a:schemeClr val="bg1"/>
                </a:solidFill>
              </a:rPr>
              <a:t>Миколая</a:t>
            </a:r>
            <a:r>
              <a:rPr lang="ru-RU" b="1" dirty="0">
                <a:solidFill>
                  <a:schemeClr val="bg1"/>
                </a:solidFill>
              </a:rPr>
              <a:t>:</a:t>
            </a:r>
          </a:p>
          <a:p>
            <a:r>
              <a:rPr lang="ru-RU" b="1" dirty="0">
                <a:solidFill>
                  <a:schemeClr val="bg1"/>
                </a:solidFill>
              </a:rPr>
              <a:t>Почуй, будь </a:t>
            </a:r>
            <a:r>
              <a:rPr lang="ru-RU" b="1" dirty="0" err="1">
                <a:solidFill>
                  <a:schemeClr val="bg1"/>
                </a:solidFill>
              </a:rPr>
              <a:t>ласка,усіх</a:t>
            </a:r>
            <a:r>
              <a:rPr lang="ru-RU" b="1" dirty="0">
                <a:solidFill>
                  <a:schemeClr val="bg1"/>
                </a:solidFill>
              </a:rPr>
              <a:t> нас!</a:t>
            </a:r>
          </a:p>
          <a:p>
            <a:r>
              <a:rPr lang="ru-RU" b="1" dirty="0">
                <a:solidFill>
                  <a:schemeClr val="bg1"/>
                </a:solidFill>
              </a:rPr>
              <a:t>Нехай ворожа погань </a:t>
            </a:r>
            <a:r>
              <a:rPr lang="ru-RU" b="1" dirty="0" err="1">
                <a:solidFill>
                  <a:schemeClr val="bg1"/>
                </a:solidFill>
              </a:rPr>
              <a:t>згине</a:t>
            </a:r>
            <a:endParaRPr lang="ru-RU" b="1" dirty="0">
              <a:solidFill>
                <a:schemeClr val="bg1"/>
              </a:solidFill>
            </a:endParaRPr>
          </a:p>
          <a:p>
            <a:r>
              <a:rPr lang="ru-RU" b="1" dirty="0">
                <a:solidFill>
                  <a:schemeClr val="bg1"/>
                </a:solidFill>
              </a:rPr>
              <a:t>І мир </a:t>
            </a:r>
            <a:r>
              <a:rPr lang="ru-RU" b="1" dirty="0" err="1">
                <a:solidFill>
                  <a:schemeClr val="bg1"/>
                </a:solidFill>
              </a:rPr>
              <a:t>настане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повсякчас</a:t>
            </a:r>
            <a:r>
              <a:rPr lang="ru-RU" b="1" dirty="0" smtClean="0">
                <a:solidFill>
                  <a:schemeClr val="bg1"/>
                </a:solidFill>
              </a:rPr>
              <a:t>.</a:t>
            </a:r>
          </a:p>
          <a:p>
            <a:endParaRPr lang="uk-UA" b="1" dirty="0">
              <a:solidFill>
                <a:schemeClr val="bg1"/>
              </a:solidFill>
            </a:endParaRPr>
          </a:p>
          <a:p>
            <a:r>
              <a:rPr lang="uk-UA" b="1" dirty="0" smtClean="0">
                <a:solidFill>
                  <a:schemeClr val="bg1"/>
                </a:solidFill>
              </a:rPr>
              <a:t>Є. Тютюнник,13 років</a:t>
            </a:r>
          </a:p>
          <a:p>
            <a:r>
              <a:rPr lang="uk-UA" b="1" dirty="0" smtClean="0">
                <a:solidFill>
                  <a:schemeClr val="bg1"/>
                </a:solidFill>
              </a:rPr>
              <a:t>(тато загинув восени 2022)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831632" y="20711"/>
            <a:ext cx="3312368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solidFill>
                  <a:srgbClr val="0070C0"/>
                </a:solidFill>
              </a:rPr>
              <a:t>Тато</a:t>
            </a:r>
            <a:endParaRPr lang="ru-RU" b="1" dirty="0">
              <a:solidFill>
                <a:srgbClr val="0070C0"/>
              </a:solidFill>
            </a:endParaRPr>
          </a:p>
          <a:p>
            <a:r>
              <a:rPr lang="ru-RU" b="1" dirty="0" err="1">
                <a:solidFill>
                  <a:schemeClr val="bg1"/>
                </a:solidFill>
              </a:rPr>
              <a:t>Тато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мій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змінив</a:t>
            </a:r>
            <a:r>
              <a:rPr lang="ru-RU" b="1" dirty="0">
                <a:solidFill>
                  <a:schemeClr val="bg1"/>
                </a:solidFill>
              </a:rPr>
              <a:t> квартиру.</a:t>
            </a:r>
          </a:p>
          <a:p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Зветься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він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тепер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бліндаж</a:t>
            </a:r>
            <a:r>
              <a:rPr lang="ru-RU" b="1" dirty="0">
                <a:solidFill>
                  <a:schemeClr val="bg1"/>
                </a:solidFill>
              </a:rPr>
              <a:t>.</a:t>
            </a:r>
          </a:p>
          <a:p>
            <a:r>
              <a:rPr lang="ru-RU" b="1" dirty="0">
                <a:solidFill>
                  <a:schemeClr val="bg1"/>
                </a:solidFill>
              </a:rPr>
              <a:t>Там і </a:t>
            </a:r>
            <a:r>
              <a:rPr lang="ru-RU" b="1" dirty="0" err="1">
                <a:solidFill>
                  <a:schemeClr val="bg1"/>
                </a:solidFill>
              </a:rPr>
              <a:t>ліжко</a:t>
            </a:r>
            <a:r>
              <a:rPr lang="ru-RU" b="1" dirty="0">
                <a:solidFill>
                  <a:schemeClr val="bg1"/>
                </a:solidFill>
              </a:rPr>
              <a:t> є, і </a:t>
            </a:r>
            <a:r>
              <a:rPr lang="ru-RU" b="1" dirty="0" err="1">
                <a:solidFill>
                  <a:schemeClr val="bg1"/>
                </a:solidFill>
              </a:rPr>
              <a:t>пічка</a:t>
            </a:r>
            <a:r>
              <a:rPr lang="ru-RU" b="1" dirty="0">
                <a:solidFill>
                  <a:schemeClr val="bg1"/>
                </a:solidFill>
              </a:rPr>
              <a:t>,</a:t>
            </a:r>
          </a:p>
          <a:p>
            <a:r>
              <a:rPr lang="ru-RU" b="1" dirty="0" err="1">
                <a:solidFill>
                  <a:schemeClr val="bg1"/>
                </a:solidFill>
              </a:rPr>
              <a:t>Тільки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сонце</a:t>
            </a:r>
            <a:r>
              <a:rPr lang="ru-RU" b="1" dirty="0">
                <a:solidFill>
                  <a:schemeClr val="bg1"/>
                </a:solidFill>
              </a:rPr>
              <a:t> – як </a:t>
            </a:r>
            <a:r>
              <a:rPr lang="ru-RU" b="1" dirty="0" err="1">
                <a:solidFill>
                  <a:schemeClr val="bg1"/>
                </a:solidFill>
              </a:rPr>
              <a:t>міраж</a:t>
            </a:r>
            <a:r>
              <a:rPr lang="ru-RU" b="1" dirty="0">
                <a:solidFill>
                  <a:schemeClr val="bg1"/>
                </a:solidFill>
              </a:rPr>
              <a:t>.</a:t>
            </a:r>
          </a:p>
          <a:p>
            <a:endParaRPr lang="ru-RU" b="1" dirty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Темно, сиро</a:t>
            </a:r>
            <a:r>
              <a:rPr lang="ru-RU" b="1" dirty="0">
                <a:solidFill>
                  <a:schemeClr val="bg1"/>
                </a:solidFill>
              </a:rPr>
              <a:t>, </a:t>
            </a:r>
            <a:r>
              <a:rPr lang="ru-RU" b="1" dirty="0" err="1">
                <a:solidFill>
                  <a:schemeClr val="bg1"/>
                </a:solidFill>
              </a:rPr>
              <a:t>низько</a:t>
            </a:r>
            <a:r>
              <a:rPr lang="ru-RU" b="1" dirty="0">
                <a:solidFill>
                  <a:schemeClr val="bg1"/>
                </a:solidFill>
              </a:rPr>
              <a:t>, </a:t>
            </a:r>
            <a:r>
              <a:rPr lang="ru-RU" b="1" dirty="0" err="1">
                <a:solidFill>
                  <a:schemeClr val="bg1"/>
                </a:solidFill>
              </a:rPr>
              <a:t>вузько</a:t>
            </a:r>
            <a:r>
              <a:rPr lang="ru-RU" b="1" dirty="0">
                <a:solidFill>
                  <a:schemeClr val="bg1"/>
                </a:solidFill>
              </a:rPr>
              <a:t>,</a:t>
            </a:r>
          </a:p>
          <a:p>
            <a:r>
              <a:rPr lang="ru-RU" b="1" dirty="0">
                <a:solidFill>
                  <a:schemeClr val="bg1"/>
                </a:solidFill>
              </a:rPr>
              <a:t>Але </a:t>
            </a:r>
            <a:r>
              <a:rPr lang="ru-RU" b="1" dirty="0" smtClean="0">
                <a:solidFill>
                  <a:schemeClr val="bg1"/>
                </a:solidFill>
              </a:rPr>
              <a:t>є у </a:t>
            </a:r>
            <a:r>
              <a:rPr lang="ru-RU" b="1" dirty="0" err="1">
                <a:solidFill>
                  <a:schemeClr val="bg1"/>
                </a:solidFill>
              </a:rPr>
              <a:t>всьому</a:t>
            </a:r>
            <a:r>
              <a:rPr lang="ru-RU" b="1" dirty="0">
                <a:solidFill>
                  <a:schemeClr val="bg1"/>
                </a:solidFill>
              </a:rPr>
              <a:t> плюс.</a:t>
            </a:r>
          </a:p>
          <a:p>
            <a:r>
              <a:rPr lang="ru-RU" b="1" dirty="0" err="1">
                <a:solidFill>
                  <a:schemeClr val="bg1"/>
                </a:solidFill>
              </a:rPr>
              <a:t>Тато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мій</a:t>
            </a:r>
            <a:r>
              <a:rPr lang="ru-RU" b="1" dirty="0">
                <a:solidFill>
                  <a:schemeClr val="bg1"/>
                </a:solidFill>
              </a:rPr>
              <a:t>, </a:t>
            </a:r>
            <a:r>
              <a:rPr lang="ru-RU" b="1" dirty="0" err="1">
                <a:solidFill>
                  <a:schemeClr val="bg1"/>
                </a:solidFill>
              </a:rPr>
              <a:t>наче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залізний</a:t>
            </a:r>
            <a:r>
              <a:rPr lang="ru-RU" b="1" dirty="0">
                <a:solidFill>
                  <a:schemeClr val="bg1"/>
                </a:solidFill>
              </a:rPr>
              <a:t>,</a:t>
            </a:r>
          </a:p>
          <a:p>
            <a:r>
              <a:rPr lang="ru-RU" b="1" dirty="0" err="1">
                <a:solidFill>
                  <a:schemeClr val="bg1"/>
                </a:solidFill>
              </a:rPr>
              <a:t>Каже</a:t>
            </a:r>
            <a:r>
              <a:rPr lang="ru-RU" b="1" dirty="0">
                <a:solidFill>
                  <a:schemeClr val="bg1"/>
                </a:solidFill>
              </a:rPr>
              <a:t>: «Я тут не боюсь.»</a:t>
            </a:r>
          </a:p>
          <a:p>
            <a:endParaRPr lang="ru-RU" b="1" dirty="0">
              <a:solidFill>
                <a:schemeClr val="bg1"/>
              </a:solidFill>
            </a:endParaRPr>
          </a:p>
          <a:p>
            <a:r>
              <a:rPr lang="ru-RU" b="1" dirty="0" err="1">
                <a:solidFill>
                  <a:schemeClr val="bg1"/>
                </a:solidFill>
              </a:rPr>
              <a:t>Каже</a:t>
            </a:r>
            <a:r>
              <a:rPr lang="ru-RU" b="1" dirty="0">
                <a:solidFill>
                  <a:schemeClr val="bg1"/>
                </a:solidFill>
              </a:rPr>
              <a:t>, </a:t>
            </a:r>
            <a:r>
              <a:rPr lang="ru-RU" b="1" dirty="0" err="1">
                <a:solidFill>
                  <a:schemeClr val="bg1"/>
                </a:solidFill>
              </a:rPr>
              <a:t>знає</a:t>
            </a:r>
            <a:r>
              <a:rPr lang="ru-RU" b="1" dirty="0">
                <a:solidFill>
                  <a:schemeClr val="bg1"/>
                </a:solidFill>
              </a:rPr>
              <a:t>, </a:t>
            </a:r>
            <a:r>
              <a:rPr lang="ru-RU" b="1" dirty="0" err="1">
                <a:solidFill>
                  <a:schemeClr val="bg1"/>
                </a:solidFill>
              </a:rPr>
              <a:t>що</a:t>
            </a:r>
            <a:r>
              <a:rPr lang="ru-RU" b="1" dirty="0">
                <a:solidFill>
                  <a:schemeClr val="bg1"/>
                </a:solidFill>
              </a:rPr>
              <a:t> є дружба.</a:t>
            </a:r>
          </a:p>
          <a:p>
            <a:r>
              <a:rPr lang="ru-RU" b="1" dirty="0" err="1">
                <a:solidFill>
                  <a:schemeClr val="bg1"/>
                </a:solidFill>
              </a:rPr>
              <a:t>Каже</a:t>
            </a:r>
            <a:r>
              <a:rPr lang="ru-RU" b="1" dirty="0">
                <a:solidFill>
                  <a:schemeClr val="bg1"/>
                </a:solidFill>
              </a:rPr>
              <a:t>, </a:t>
            </a:r>
            <a:r>
              <a:rPr lang="ru-RU" b="1" dirty="0" err="1">
                <a:solidFill>
                  <a:schemeClr val="bg1"/>
                </a:solidFill>
              </a:rPr>
              <a:t>знає</a:t>
            </a:r>
            <a:r>
              <a:rPr lang="ru-RU" b="1" dirty="0">
                <a:solidFill>
                  <a:schemeClr val="bg1"/>
                </a:solidFill>
              </a:rPr>
              <a:t>, </a:t>
            </a:r>
            <a:r>
              <a:rPr lang="ru-RU" b="1" dirty="0" err="1">
                <a:solidFill>
                  <a:schemeClr val="bg1"/>
                </a:solidFill>
              </a:rPr>
              <a:t>хто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це</a:t>
            </a:r>
            <a:r>
              <a:rPr lang="ru-RU" b="1" dirty="0">
                <a:solidFill>
                  <a:schemeClr val="bg1"/>
                </a:solidFill>
              </a:rPr>
              <a:t> брат.</a:t>
            </a:r>
          </a:p>
          <a:p>
            <a:r>
              <a:rPr lang="ru-RU" b="1" dirty="0" err="1">
                <a:solidFill>
                  <a:schemeClr val="bg1"/>
                </a:solidFill>
              </a:rPr>
              <a:t>Він</a:t>
            </a:r>
            <a:r>
              <a:rPr lang="ru-RU" b="1" dirty="0">
                <a:solidFill>
                  <a:schemeClr val="bg1"/>
                </a:solidFill>
              </a:rPr>
              <a:t> у мене </a:t>
            </a:r>
            <a:r>
              <a:rPr lang="ru-RU" b="1" dirty="0" err="1">
                <a:solidFill>
                  <a:schemeClr val="bg1"/>
                </a:solidFill>
              </a:rPr>
              <a:t>такий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мужній</a:t>
            </a:r>
            <a:r>
              <a:rPr lang="ru-RU" b="1" dirty="0">
                <a:solidFill>
                  <a:schemeClr val="bg1"/>
                </a:solidFill>
              </a:rPr>
              <a:t>.</a:t>
            </a:r>
          </a:p>
          <a:p>
            <a:r>
              <a:rPr lang="ru-RU" b="1" dirty="0" err="1">
                <a:solidFill>
                  <a:schemeClr val="bg1"/>
                </a:solidFill>
              </a:rPr>
              <a:t>Він</a:t>
            </a:r>
            <a:r>
              <a:rPr lang="ru-RU" b="1" dirty="0">
                <a:solidFill>
                  <a:schemeClr val="bg1"/>
                </a:solidFill>
              </a:rPr>
              <a:t> не </a:t>
            </a:r>
            <a:r>
              <a:rPr lang="ru-RU" b="1" dirty="0" err="1">
                <a:solidFill>
                  <a:schemeClr val="bg1"/>
                </a:solidFill>
              </a:rPr>
              <a:t>слюсар</a:t>
            </a:r>
            <a:r>
              <a:rPr lang="ru-RU" b="1" dirty="0">
                <a:solidFill>
                  <a:schemeClr val="bg1"/>
                </a:solidFill>
              </a:rPr>
              <a:t> – </a:t>
            </a:r>
            <a:r>
              <a:rPr lang="ru-RU" b="1" dirty="0" err="1">
                <a:solidFill>
                  <a:schemeClr val="bg1"/>
                </a:solidFill>
              </a:rPr>
              <a:t>він</a:t>
            </a:r>
            <a:r>
              <a:rPr lang="ru-RU" b="1" dirty="0">
                <a:solidFill>
                  <a:schemeClr val="bg1"/>
                </a:solidFill>
              </a:rPr>
              <a:t> комбат.</a:t>
            </a:r>
          </a:p>
          <a:p>
            <a:endParaRPr lang="ru-RU" b="1" dirty="0">
              <a:solidFill>
                <a:schemeClr val="bg1"/>
              </a:solidFill>
            </a:endParaRPr>
          </a:p>
          <a:p>
            <a:r>
              <a:rPr lang="ru-RU" b="1" dirty="0" err="1">
                <a:solidFill>
                  <a:schemeClr val="bg1"/>
                </a:solidFill>
              </a:rPr>
              <a:t>Він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дарує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подарунки</a:t>
            </a:r>
            <a:endParaRPr lang="ru-RU" b="1" dirty="0">
              <a:solidFill>
                <a:schemeClr val="bg1"/>
              </a:solidFill>
            </a:endParaRPr>
          </a:p>
          <a:p>
            <a:r>
              <a:rPr lang="ru-RU" b="1" dirty="0" err="1">
                <a:solidFill>
                  <a:schemeClr val="bg1"/>
                </a:solidFill>
              </a:rPr>
              <a:t>тільки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ті</a:t>
            </a:r>
            <a:r>
              <a:rPr lang="ru-RU" b="1" dirty="0">
                <a:solidFill>
                  <a:schemeClr val="bg1"/>
                </a:solidFill>
              </a:rPr>
              <a:t>, </a:t>
            </a:r>
            <a:r>
              <a:rPr lang="ru-RU" b="1" dirty="0" err="1">
                <a:solidFill>
                  <a:schemeClr val="bg1"/>
                </a:solidFill>
              </a:rPr>
              <a:t>що</a:t>
            </a:r>
            <a:r>
              <a:rPr lang="ru-RU" b="1" dirty="0">
                <a:solidFill>
                  <a:schemeClr val="bg1"/>
                </a:solidFill>
              </a:rPr>
              <a:t> я люблю.</a:t>
            </a:r>
          </a:p>
          <a:p>
            <a:r>
              <a:rPr lang="ru-RU" b="1" dirty="0">
                <a:solidFill>
                  <a:schemeClr val="bg1"/>
                </a:solidFill>
              </a:rPr>
              <a:t>Я </a:t>
            </a:r>
            <a:r>
              <a:rPr lang="ru-RU" b="1" dirty="0" err="1">
                <a:solidFill>
                  <a:schemeClr val="bg1"/>
                </a:solidFill>
              </a:rPr>
              <a:t>чекаю</a:t>
            </a:r>
            <a:r>
              <a:rPr lang="ru-RU" b="1" dirty="0">
                <a:solidFill>
                  <a:schemeClr val="bg1"/>
                </a:solidFill>
              </a:rPr>
              <a:t> на </a:t>
            </a:r>
            <a:r>
              <a:rPr lang="ru-RU" b="1" dirty="0" err="1">
                <a:solidFill>
                  <a:schemeClr val="bg1"/>
                </a:solidFill>
              </a:rPr>
              <a:t>листівку</a:t>
            </a:r>
            <a:r>
              <a:rPr lang="ru-RU" b="1" dirty="0">
                <a:solidFill>
                  <a:schemeClr val="bg1"/>
                </a:solidFill>
              </a:rPr>
              <a:t>:</a:t>
            </a:r>
          </a:p>
          <a:p>
            <a:r>
              <a:rPr lang="ru-RU" b="1" dirty="0">
                <a:solidFill>
                  <a:schemeClr val="bg1"/>
                </a:solidFill>
              </a:rPr>
              <a:t> «Скоро буду…!</a:t>
            </a:r>
            <a:r>
              <a:rPr lang="en-US" b="1" dirty="0">
                <a:solidFill>
                  <a:schemeClr val="bg1"/>
                </a:solidFill>
              </a:rPr>
              <a:t>I LOVE YOU</a:t>
            </a:r>
            <a:r>
              <a:rPr lang="en-US" b="1" dirty="0" smtClean="0">
                <a:solidFill>
                  <a:schemeClr val="bg1"/>
                </a:solidFill>
              </a:rPr>
              <a:t>!»</a:t>
            </a:r>
            <a:endParaRPr lang="uk-UA" b="1" dirty="0" smtClean="0">
              <a:solidFill>
                <a:schemeClr val="bg1"/>
              </a:solidFill>
            </a:endParaRPr>
          </a:p>
          <a:p>
            <a:endParaRPr lang="uk-UA" b="1" dirty="0">
              <a:solidFill>
                <a:schemeClr val="bg1"/>
              </a:solidFill>
            </a:endParaRPr>
          </a:p>
          <a:p>
            <a:r>
              <a:rPr lang="uk-UA" b="1" dirty="0" smtClean="0">
                <a:solidFill>
                  <a:schemeClr val="bg1"/>
                </a:solidFill>
              </a:rPr>
              <a:t>Б. Ялова, 8 років</a:t>
            </a:r>
          </a:p>
          <a:p>
            <a:r>
              <a:rPr lang="uk-UA" b="1" dirty="0" smtClean="0">
                <a:solidFill>
                  <a:schemeClr val="bg1"/>
                </a:solidFill>
              </a:rPr>
              <a:t>2022 р.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115900" y="574708"/>
            <a:ext cx="273630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b="1" dirty="0" err="1">
                <a:solidFill>
                  <a:srgbClr val="0070C0"/>
                </a:solidFill>
              </a:rPr>
              <a:t>Незламні</a:t>
            </a:r>
            <a:r>
              <a:rPr lang="ru-RU" b="1" dirty="0">
                <a:solidFill>
                  <a:srgbClr val="0070C0"/>
                </a:solidFill>
              </a:rPr>
              <a:t>!</a:t>
            </a:r>
          </a:p>
          <a:p>
            <a:r>
              <a:rPr lang="ru-RU" b="1" dirty="0" err="1">
                <a:solidFill>
                  <a:schemeClr val="bg1"/>
                </a:solidFill>
              </a:rPr>
              <a:t>Мамо</a:t>
            </a:r>
            <a:r>
              <a:rPr lang="ru-RU" b="1" dirty="0">
                <a:solidFill>
                  <a:schemeClr val="bg1"/>
                </a:solidFill>
              </a:rPr>
              <a:t>, </a:t>
            </a:r>
            <a:r>
              <a:rPr lang="ru-RU" b="1" dirty="0" err="1">
                <a:solidFill>
                  <a:schemeClr val="bg1"/>
                </a:solidFill>
              </a:rPr>
              <a:t>тато.Це</a:t>
            </a:r>
            <a:r>
              <a:rPr lang="ru-RU" b="1" dirty="0">
                <a:solidFill>
                  <a:schemeClr val="bg1"/>
                </a:solidFill>
              </a:rPr>
              <a:t> не сон!</a:t>
            </a:r>
          </a:p>
          <a:p>
            <a:r>
              <a:rPr lang="ru-RU" b="1" dirty="0" err="1">
                <a:solidFill>
                  <a:schemeClr val="bg1"/>
                </a:solidFill>
              </a:rPr>
              <a:t>Повернувся</a:t>
            </a:r>
            <a:r>
              <a:rPr lang="ru-RU" b="1" dirty="0">
                <a:solidFill>
                  <a:schemeClr val="bg1"/>
                </a:solidFill>
              </a:rPr>
              <a:t> наш Херсон!</a:t>
            </a:r>
          </a:p>
          <a:p>
            <a:r>
              <a:rPr lang="ru-RU" b="1" dirty="0" err="1">
                <a:solidFill>
                  <a:schemeClr val="bg1"/>
                </a:solidFill>
              </a:rPr>
              <a:t>Хлопці</a:t>
            </a:r>
            <a:r>
              <a:rPr lang="ru-RU" b="1" dirty="0">
                <a:solidFill>
                  <a:schemeClr val="bg1"/>
                </a:solidFill>
              </a:rPr>
              <a:t> гинули не </a:t>
            </a:r>
            <a:r>
              <a:rPr lang="ru-RU" b="1" dirty="0" err="1">
                <a:solidFill>
                  <a:schemeClr val="bg1"/>
                </a:solidFill>
              </a:rPr>
              <a:t>марно</a:t>
            </a:r>
            <a:r>
              <a:rPr lang="ru-RU" b="1" dirty="0">
                <a:solidFill>
                  <a:schemeClr val="bg1"/>
                </a:solidFill>
              </a:rPr>
              <a:t>.</a:t>
            </a:r>
          </a:p>
          <a:p>
            <a:r>
              <a:rPr lang="ru-RU" b="1" dirty="0" err="1">
                <a:solidFill>
                  <a:schemeClr val="bg1"/>
                </a:solidFill>
              </a:rPr>
              <a:t>Знову</a:t>
            </a:r>
            <a:r>
              <a:rPr lang="ru-RU" b="1" dirty="0">
                <a:solidFill>
                  <a:schemeClr val="bg1"/>
                </a:solidFill>
              </a:rPr>
              <a:t> буде людям </a:t>
            </a:r>
            <a:r>
              <a:rPr lang="ru-RU" b="1" dirty="0" err="1">
                <a:solidFill>
                  <a:schemeClr val="bg1"/>
                </a:solidFill>
              </a:rPr>
              <a:t>гарно</a:t>
            </a:r>
            <a:r>
              <a:rPr lang="ru-RU" b="1" dirty="0">
                <a:solidFill>
                  <a:schemeClr val="bg1"/>
                </a:solidFill>
              </a:rPr>
              <a:t>.</a:t>
            </a:r>
          </a:p>
          <a:p>
            <a:endParaRPr lang="ru-RU" b="1" dirty="0">
              <a:solidFill>
                <a:schemeClr val="bg1"/>
              </a:solidFill>
            </a:endParaRPr>
          </a:p>
          <a:p>
            <a:r>
              <a:rPr lang="ru-RU" b="1" dirty="0" err="1">
                <a:solidFill>
                  <a:schemeClr val="bg1"/>
                </a:solidFill>
              </a:rPr>
              <a:t>Із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рашистської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неволі</a:t>
            </a:r>
            <a:endParaRPr lang="ru-RU" b="1" dirty="0">
              <a:solidFill>
                <a:schemeClr val="bg1"/>
              </a:solidFill>
            </a:endParaRPr>
          </a:p>
          <a:p>
            <a:r>
              <a:rPr lang="ru-RU" b="1" dirty="0" err="1">
                <a:solidFill>
                  <a:schemeClr val="bg1"/>
                </a:solidFill>
              </a:rPr>
              <a:t>Повертаються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міста</a:t>
            </a:r>
            <a:r>
              <a:rPr lang="ru-RU" b="1" dirty="0">
                <a:solidFill>
                  <a:schemeClr val="bg1"/>
                </a:solidFill>
              </a:rPr>
              <a:t>.</a:t>
            </a:r>
          </a:p>
          <a:p>
            <a:r>
              <a:rPr lang="ru-RU" b="1" dirty="0" err="1">
                <a:solidFill>
                  <a:schemeClr val="bg1"/>
                </a:solidFill>
              </a:rPr>
              <a:t>Рідна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ненька-Україна</a:t>
            </a:r>
            <a:r>
              <a:rPr lang="ru-RU" b="1" dirty="0">
                <a:solidFill>
                  <a:schemeClr val="bg1"/>
                </a:solidFill>
              </a:rPr>
              <a:t>,</a:t>
            </a:r>
          </a:p>
          <a:p>
            <a:r>
              <a:rPr lang="ru-RU" b="1" dirty="0" err="1">
                <a:solidFill>
                  <a:schemeClr val="bg1"/>
                </a:solidFill>
              </a:rPr>
              <a:t>Знову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будеш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ти</a:t>
            </a:r>
            <a:r>
              <a:rPr lang="ru-RU" b="1" dirty="0">
                <a:solidFill>
                  <a:schemeClr val="bg1"/>
                </a:solidFill>
              </a:rPr>
              <a:t> свята!</a:t>
            </a:r>
          </a:p>
          <a:p>
            <a:endParaRPr lang="ru-RU" b="1" dirty="0">
              <a:solidFill>
                <a:schemeClr val="bg1"/>
              </a:solidFill>
            </a:endParaRPr>
          </a:p>
          <a:p>
            <a:r>
              <a:rPr lang="ru-RU" b="1" dirty="0">
                <a:solidFill>
                  <a:schemeClr val="bg1"/>
                </a:solidFill>
              </a:rPr>
              <a:t>Як </a:t>
            </a:r>
            <a:r>
              <a:rPr lang="ru-RU" b="1" dirty="0" err="1">
                <a:solidFill>
                  <a:schemeClr val="bg1"/>
                </a:solidFill>
              </a:rPr>
              <a:t>магнітом</a:t>
            </a:r>
            <a:r>
              <a:rPr lang="ru-RU" b="1" dirty="0">
                <a:solidFill>
                  <a:schemeClr val="bg1"/>
                </a:solidFill>
              </a:rPr>
              <a:t> вона </a:t>
            </a:r>
            <a:r>
              <a:rPr lang="ru-RU" b="1" dirty="0" err="1">
                <a:solidFill>
                  <a:schemeClr val="bg1"/>
                </a:solidFill>
              </a:rPr>
              <a:t>тягне</a:t>
            </a:r>
            <a:endParaRPr lang="ru-RU" b="1" dirty="0">
              <a:solidFill>
                <a:schemeClr val="bg1"/>
              </a:solidFill>
            </a:endParaRPr>
          </a:p>
          <a:p>
            <a:r>
              <a:rPr lang="ru-RU" b="1" dirty="0" err="1">
                <a:solidFill>
                  <a:schemeClr val="bg1"/>
                </a:solidFill>
              </a:rPr>
              <a:t>Українське</a:t>
            </a:r>
            <a:r>
              <a:rPr lang="ru-RU" b="1" dirty="0">
                <a:solidFill>
                  <a:schemeClr val="bg1"/>
                </a:solidFill>
              </a:rPr>
              <a:t> все до себе.</a:t>
            </a:r>
          </a:p>
          <a:p>
            <a:r>
              <a:rPr lang="ru-RU" b="1" dirty="0" err="1">
                <a:solidFill>
                  <a:schemeClr val="bg1"/>
                </a:solidFill>
              </a:rPr>
              <a:t>Повернути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своє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прагне</a:t>
            </a:r>
            <a:r>
              <a:rPr lang="ru-RU" b="1" dirty="0">
                <a:solidFill>
                  <a:schemeClr val="bg1"/>
                </a:solidFill>
              </a:rPr>
              <a:t>.</a:t>
            </a:r>
          </a:p>
          <a:p>
            <a:r>
              <a:rPr lang="ru-RU" b="1" dirty="0" err="1">
                <a:solidFill>
                  <a:schemeClr val="bg1"/>
                </a:solidFill>
              </a:rPr>
              <a:t>Крим</a:t>
            </a:r>
            <a:r>
              <a:rPr lang="ru-RU" b="1" dirty="0">
                <a:solidFill>
                  <a:schemeClr val="bg1"/>
                </a:solidFill>
              </a:rPr>
              <a:t>, </a:t>
            </a:r>
            <a:r>
              <a:rPr lang="ru-RU" b="1" dirty="0" err="1">
                <a:solidFill>
                  <a:schemeClr val="bg1"/>
                </a:solidFill>
              </a:rPr>
              <a:t>чекаємо</a:t>
            </a:r>
            <a:r>
              <a:rPr lang="ru-RU" b="1" dirty="0">
                <a:solidFill>
                  <a:schemeClr val="bg1"/>
                </a:solidFill>
              </a:rPr>
              <a:t> на тебе</a:t>
            </a:r>
            <a:r>
              <a:rPr lang="ru-RU" b="1" dirty="0" smtClean="0">
                <a:solidFill>
                  <a:schemeClr val="bg1"/>
                </a:solidFill>
              </a:rPr>
              <a:t>!</a:t>
            </a:r>
          </a:p>
          <a:p>
            <a:endParaRPr lang="uk-UA" b="1" dirty="0">
              <a:solidFill>
                <a:schemeClr val="bg1"/>
              </a:solidFill>
            </a:endParaRPr>
          </a:p>
          <a:p>
            <a:r>
              <a:rPr lang="uk-UA" b="1" dirty="0" smtClean="0">
                <a:solidFill>
                  <a:schemeClr val="bg1"/>
                </a:solidFill>
              </a:rPr>
              <a:t>Б. Мірошник, 14 років</a:t>
            </a:r>
          </a:p>
          <a:p>
            <a:r>
              <a:rPr lang="uk-UA" b="1" dirty="0" smtClean="0">
                <a:solidFill>
                  <a:schemeClr val="bg1"/>
                </a:solidFill>
              </a:rPr>
              <a:t>2022 р.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4437" y="404664"/>
            <a:ext cx="3001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solidFill>
                  <a:schemeClr val="bg1"/>
                </a:solidFill>
              </a:rPr>
              <a:t>Дитячі поезії 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75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E:\край, в якому я живу\2022\1616531813_29-p-voennii-fon-dlya-prezentatsii-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45" y="-2946"/>
            <a:ext cx="9182545" cy="6860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E:\край, в якому я живу\2022\20221226_1211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0" y="64515"/>
            <a:ext cx="9123230" cy="46094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9095" y="5037365"/>
            <a:ext cx="75672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Музейна кімната «Життя пам’яті»</a:t>
            </a:r>
            <a:r>
              <a:rPr lang="uk-UA" sz="3600" b="1" i="1" dirty="0" smtClean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uk-UA" sz="3600" b="1" i="1" dirty="0" smtClean="0">
                <a:solidFill>
                  <a:schemeClr val="bg1"/>
                </a:solidFill>
              </a:rPr>
              <a:t> </a:t>
            </a:r>
            <a:r>
              <a:rPr lang="uk-UA" sz="2400" b="1" i="1" dirty="0" smtClean="0">
                <a:solidFill>
                  <a:schemeClr val="bg1"/>
                </a:solidFill>
              </a:rPr>
              <a:t>Панорамний знімок</a:t>
            </a:r>
            <a:r>
              <a:rPr lang="uk-UA" sz="2400" dirty="0" smtClean="0"/>
              <a:t>..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24013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E:\край, в якому я живу\2022\1616531813_29-p-voennii-fon-dlya-prezentatsii-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45" y="-2946"/>
            <a:ext cx="9182545" cy="6860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Teacher PC\Desktop\злата фото\изображение_viber_2021-12-16_15-15-14-815.jpg"/>
          <p:cNvPicPr>
            <a:picLocks noChangeAspect="1" noChangeArrowheads="1"/>
          </p:cNvPicPr>
          <p:nvPr/>
        </p:nvPicPr>
        <p:blipFill rotWithShape="1">
          <a:blip r:embed="rId3" cstate="print"/>
          <a:srcRect l="11898" t="1" r="15220" b="-3453"/>
          <a:stretch/>
        </p:blipFill>
        <p:spPr bwMode="auto">
          <a:xfrm>
            <a:off x="33714" y="206952"/>
            <a:ext cx="9252970" cy="64411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4013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268760"/>
            <a:ext cx="2520280" cy="1727306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8" name="Picture 2" descr="E:\край, в якому я живу\2022\1616531813_29-p-voennii-fon-dlya-prezentatsii-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45" y="-2946"/>
            <a:ext cx="9182545" cy="6860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Teacher PC\Desktop\злата фото\изображение_viber_2021-12-16_15-46-53-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8545" y="0"/>
            <a:ext cx="5211960" cy="3513791"/>
          </a:xfrm>
          <a:prstGeom prst="rect">
            <a:avLst/>
          </a:prstGeom>
          <a:noFill/>
        </p:spPr>
      </p:pic>
      <p:pic>
        <p:nvPicPr>
          <p:cNvPr id="10" name="Picture 4" descr="C:\Users\Teacher PC\Desktop\злата фото\изображение_viber_2021-12-16_15-15-14-4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0"/>
            <a:ext cx="4067944" cy="6916325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911251" y="4005064"/>
            <a:ext cx="33123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chemeClr val="bg1"/>
                </a:solidFill>
              </a:rPr>
              <a:t>«Герої не вмирають» (фото загиблих </a:t>
            </a:r>
            <a:r>
              <a:rPr lang="uk-UA" sz="2400" b="1" dirty="0" err="1" smtClean="0">
                <a:solidFill>
                  <a:schemeClr val="bg1"/>
                </a:solidFill>
              </a:rPr>
              <a:t>кам’янчан</a:t>
            </a:r>
            <a:r>
              <a:rPr lang="uk-UA" sz="2400" b="1" dirty="0" smtClean="0">
                <a:solidFill>
                  <a:schemeClr val="bg1"/>
                </a:solidFill>
              </a:rPr>
              <a:t>  під час проведення  АТО та ООС)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268760"/>
            <a:ext cx="2520280" cy="1727306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8" name="Picture 2" descr="E:\край, в якому я живу\2022\1616531813_29-p-voennii-fon-dlya-prezentatsii-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45" y="-2946"/>
            <a:ext cx="9182545" cy="6860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Teacher PC\Desktop\злата фото\изображение_viber_2021-12-16_15-15-14-9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8182" y="-2946"/>
            <a:ext cx="5533055" cy="2555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E:\край, в якому я живу\2022\20221223_121901 (2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2"/>
          <a:stretch/>
        </p:blipFill>
        <p:spPr bwMode="auto">
          <a:xfrm>
            <a:off x="3058182" y="2608921"/>
            <a:ext cx="3456384" cy="36256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E:\край, в якому я живу\2022\20221226_115928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96" y="44198"/>
            <a:ext cx="2694983" cy="62755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41855" y="5075696"/>
            <a:ext cx="29502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chemeClr val="bg1"/>
                </a:solidFill>
              </a:rPr>
              <a:t>Залишки від </a:t>
            </a:r>
            <a:r>
              <a:rPr lang="ru-RU" b="1" dirty="0">
                <a:solidFill>
                  <a:schemeClr val="bg1"/>
                </a:solidFill>
              </a:rPr>
              <a:t> </a:t>
            </a:r>
            <a:r>
              <a:rPr lang="ru-RU" b="1" dirty="0" err="1" smtClean="0">
                <a:solidFill>
                  <a:schemeClr val="bg1"/>
                </a:solidFill>
              </a:rPr>
              <a:t>вогнеметної</a:t>
            </a:r>
            <a:r>
              <a:rPr lang="ru-RU" b="1" dirty="0">
                <a:solidFill>
                  <a:schemeClr val="bg1"/>
                </a:solidFill>
              </a:rPr>
              <a:t> </a:t>
            </a:r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b="1" dirty="0" err="1" smtClean="0">
                <a:solidFill>
                  <a:schemeClr val="bg1"/>
                </a:solidFill>
              </a:rPr>
              <a:t>системи</a:t>
            </a:r>
            <a:r>
              <a:rPr lang="ru-RU" b="1" dirty="0" smtClean="0">
                <a:solidFill>
                  <a:schemeClr val="bg1"/>
                </a:solidFill>
              </a:rPr>
              <a:t> залпового </a:t>
            </a:r>
            <a:r>
              <a:rPr lang="ru-RU" b="1" dirty="0" err="1" smtClean="0">
                <a:solidFill>
                  <a:schemeClr val="bg1"/>
                </a:solidFill>
              </a:rPr>
              <a:t>вогню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«Солнцепек» з </a:t>
            </a:r>
            <a:r>
              <a:rPr lang="ru-RU" b="1" dirty="0" err="1" smtClean="0">
                <a:solidFill>
                  <a:schemeClr val="bg1"/>
                </a:solidFill>
              </a:rPr>
              <a:t>Бахмута</a:t>
            </a:r>
            <a:r>
              <a:rPr lang="ru-RU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 (2022 р)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E:\край, в якому я живу\2022\солнцепек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006" y="2669792"/>
            <a:ext cx="2653994" cy="19883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62450" y="6211668"/>
            <a:ext cx="39001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chemeClr val="bg1"/>
                </a:solidFill>
              </a:rPr>
              <a:t>Антена від підбитого ворожого БТР</a:t>
            </a:r>
          </a:p>
          <a:p>
            <a:r>
              <a:rPr lang="uk-UA" b="1" dirty="0" smtClean="0">
                <a:solidFill>
                  <a:schemeClr val="bg1"/>
                </a:solidFill>
              </a:rPr>
              <a:t>(м. </a:t>
            </a:r>
            <a:r>
              <a:rPr lang="uk-UA" b="1" dirty="0" err="1" smtClean="0">
                <a:solidFill>
                  <a:schemeClr val="bg1"/>
                </a:solidFill>
              </a:rPr>
              <a:t>Бахмут</a:t>
            </a:r>
            <a:r>
              <a:rPr lang="uk-UA" b="1" dirty="0" smtClean="0">
                <a:solidFill>
                  <a:schemeClr val="bg1"/>
                </a:solidFill>
              </a:rPr>
              <a:t>, 2022 р.)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57779" y="2024158"/>
            <a:ext cx="62869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chemeClr val="bg1"/>
                </a:solidFill>
              </a:rPr>
              <a:t>Зразки куль, залишків зброї,  хвостовиків різного калібру </a:t>
            </a:r>
          </a:p>
          <a:p>
            <a:r>
              <a:rPr lang="uk-UA" b="1" dirty="0" smtClean="0">
                <a:solidFill>
                  <a:schemeClr val="bg1"/>
                </a:solidFill>
              </a:rPr>
              <a:t> (АТО, ООС, 2014-2020 </a:t>
            </a:r>
            <a:r>
              <a:rPr lang="uk-UA" b="1" dirty="0" err="1" smtClean="0">
                <a:solidFill>
                  <a:schemeClr val="bg1"/>
                </a:solidFill>
              </a:rPr>
              <a:t>р.р</a:t>
            </a:r>
            <a:r>
              <a:rPr lang="uk-UA" b="1" dirty="0" smtClean="0">
                <a:solidFill>
                  <a:schemeClr val="bg1"/>
                </a:solidFill>
              </a:rPr>
              <a:t>.)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02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:\край, в якому я живу\2022\1616531813_29-p-voennii-fon-dlya-prezentatsii-3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1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36096" y="1310358"/>
            <a:ext cx="3538736" cy="1091308"/>
          </a:xfrm>
        </p:spPr>
        <p:txBody>
          <a:bodyPr>
            <a:normAutofit/>
          </a:bodyPr>
          <a:lstStyle/>
          <a:p>
            <a:r>
              <a:rPr lang="uk-UA" sz="2800" dirty="0" smtClean="0">
                <a:solidFill>
                  <a:schemeClr val="bg1"/>
                </a:solidFill>
              </a:rPr>
              <a:t>Прапор від бійців зі Сходу (2015 рік)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50" y="-5009"/>
            <a:ext cx="4962722" cy="3722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Teacher PC\Desktop\злата фото\изображение_viber_2021-12-16_15-15-15-119.jpg"/>
          <p:cNvPicPr>
            <a:picLocks noChangeAspect="1" noChangeArrowheads="1"/>
          </p:cNvPicPr>
          <p:nvPr/>
        </p:nvPicPr>
        <p:blipFill rotWithShape="1">
          <a:blip r:embed="rId4" cstate="print"/>
          <a:srcRect l="1" t="41083" r="-1557" b="9319"/>
          <a:stretch/>
        </p:blipFill>
        <p:spPr bwMode="auto">
          <a:xfrm>
            <a:off x="5004048" y="2644039"/>
            <a:ext cx="4139953" cy="421396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21967" y="3933056"/>
            <a:ext cx="4320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chemeClr val="bg1"/>
                </a:solidFill>
              </a:rPr>
              <a:t>Прапор від  поранених бійців, що проходили лікування у м. Дніпро.  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46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268760"/>
            <a:ext cx="2520280" cy="1727306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8" name="Picture 2" descr="E:\край, в якому я живу\2022\1616531813_29-p-voennii-fon-dlya-prezentatsii-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45" y="-2946"/>
            <a:ext cx="9182545" cy="6860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Teacher PC\Desktop\злата фото\2 варіант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0415" y="1"/>
            <a:ext cx="740429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7447768" y="404664"/>
            <a:ext cx="17183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chemeClr val="bg1"/>
                </a:solidFill>
              </a:rPr>
              <a:t>Інформаційне </a:t>
            </a:r>
          </a:p>
          <a:p>
            <a:r>
              <a:rPr lang="uk-UA" b="1" dirty="0" err="1" smtClean="0">
                <a:solidFill>
                  <a:schemeClr val="bg1"/>
                </a:solidFill>
              </a:rPr>
              <a:t>пано</a:t>
            </a:r>
            <a:r>
              <a:rPr lang="uk-UA" b="1" dirty="0" smtClean="0">
                <a:solidFill>
                  <a:schemeClr val="bg1"/>
                </a:solidFill>
              </a:rPr>
              <a:t> </a:t>
            </a:r>
          </a:p>
          <a:p>
            <a:r>
              <a:rPr lang="uk-UA" b="1" dirty="0" smtClean="0">
                <a:solidFill>
                  <a:schemeClr val="bg1"/>
                </a:solidFill>
              </a:rPr>
              <a:t>«Україна</a:t>
            </a:r>
          </a:p>
          <a:p>
            <a:r>
              <a:rPr lang="uk-UA" b="1" dirty="0" smtClean="0">
                <a:solidFill>
                  <a:schemeClr val="bg1"/>
                </a:solidFill>
              </a:rPr>
              <a:t> в стані війни»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02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268760"/>
            <a:ext cx="2520280" cy="1727306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8" name="Picture 2" descr="E:\край, в якому я живу\2022\1616531813_29-p-voennii-fon-dlya-prezentatsii-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45" y="-2946"/>
            <a:ext cx="9182545" cy="6860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E:\край, в якому я живу\2022\20221223_1224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17564" y="946196"/>
            <a:ext cx="6860945" cy="49685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14591" y="8353"/>
            <a:ext cx="4278328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Сучасна форма 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солдата ЗСУ. 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Зразки надали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Ловецький </a:t>
            </a:r>
            <a:r>
              <a:rPr lang="uk-UA" sz="3200" b="1" dirty="0" smtClean="0">
                <a:solidFill>
                  <a:schemeClr val="bg1"/>
                </a:solidFill>
              </a:rPr>
              <a:t>Ігор,</a:t>
            </a:r>
            <a:endParaRPr lang="uk-UA" sz="32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200" b="1" dirty="0">
                <a:solidFill>
                  <a:schemeClr val="bg1"/>
                </a:solidFill>
              </a:rPr>
              <a:t>с</a:t>
            </a:r>
            <a:r>
              <a:rPr lang="uk-UA" sz="3200" b="1" dirty="0" smtClean="0">
                <a:solidFill>
                  <a:schemeClr val="bg1"/>
                </a:solidFill>
              </a:rPr>
              <a:t>олдат мотострілецького батальйону </a:t>
            </a:r>
            <a:endParaRPr lang="uk-UA" sz="3200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>
                <a:solidFill>
                  <a:schemeClr val="bg1"/>
                </a:solidFill>
              </a:rPr>
              <a:t> </a:t>
            </a:r>
            <a:r>
              <a:rPr lang="uk-UA" sz="3200" b="1" dirty="0">
                <a:solidFill>
                  <a:schemeClr val="bg1"/>
                </a:solidFill>
              </a:rPr>
              <a:t>(</a:t>
            </a:r>
            <a:r>
              <a:rPr lang="uk-UA" sz="3200" b="1" dirty="0" err="1" smtClean="0">
                <a:solidFill>
                  <a:schemeClr val="bg1"/>
                </a:solidFill>
              </a:rPr>
              <a:t>Бахмут</a:t>
            </a:r>
            <a:r>
              <a:rPr lang="uk-UA" sz="3200" b="1" dirty="0" smtClean="0">
                <a:solidFill>
                  <a:schemeClr val="bg1"/>
                </a:solidFill>
              </a:rPr>
              <a:t>)</a:t>
            </a:r>
            <a:endParaRPr lang="ru-RU" sz="3200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та </a:t>
            </a:r>
            <a:r>
              <a:rPr lang="uk-UA" sz="3200" b="1" dirty="0" err="1" smtClean="0">
                <a:solidFill>
                  <a:schemeClr val="bg1"/>
                </a:solidFill>
              </a:rPr>
              <a:t>Лящевський</a:t>
            </a:r>
            <a:r>
              <a:rPr lang="uk-UA" sz="3200" b="1" dirty="0" smtClean="0">
                <a:solidFill>
                  <a:schemeClr val="bg1"/>
                </a:solidFill>
              </a:rPr>
              <a:t> Андрій,</a:t>
            </a:r>
            <a:endParaRPr lang="uk-UA" sz="32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 артилерист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 </a:t>
            </a:r>
            <a:r>
              <a:rPr lang="uk-UA" sz="3200" b="1">
                <a:solidFill>
                  <a:schemeClr val="bg1"/>
                </a:solidFill>
              </a:rPr>
              <a:t>(</a:t>
            </a:r>
            <a:r>
              <a:rPr lang="uk-UA" sz="3200" b="1" smtClean="0">
                <a:solidFill>
                  <a:schemeClr val="bg1"/>
                </a:solidFill>
              </a:rPr>
              <a:t>Гуляйполе).</a:t>
            </a:r>
            <a:endParaRPr lang="uk-UA" sz="3200" b="1" dirty="0" smtClean="0">
              <a:solidFill>
                <a:schemeClr val="bg1"/>
              </a:solidFill>
            </a:endParaRPr>
          </a:p>
          <a:p>
            <a:r>
              <a:rPr lang="uk-UA" sz="3200" b="1" dirty="0" smtClean="0">
                <a:solidFill>
                  <a:schemeClr val="bg1"/>
                </a:solidFill>
              </a:rPr>
              <a:t> 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02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268760"/>
            <a:ext cx="2520280" cy="1727306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8" name="Picture 2" descr="E:\край, в якому я живу\2022\1616531813_29-p-voennii-fon-dlya-prezentatsii-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45" y="-2946"/>
            <a:ext cx="9182545" cy="6860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8419"/>
            <a:ext cx="9143999" cy="4219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C:\Users\Андрей\OneDrive\Рабочий стол\стенд\Кучеренк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92189"/>
            <a:ext cx="1715914" cy="21588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481" y="4460518"/>
            <a:ext cx="1718116" cy="21588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524" y="4460518"/>
            <a:ext cx="1638650" cy="22222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246" y="4460518"/>
            <a:ext cx="1426855" cy="21802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461" y="4386795"/>
            <a:ext cx="1688981" cy="22427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48202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941</TotalTime>
  <Words>448</Words>
  <Application>Microsoft Office PowerPoint</Application>
  <PresentationFormat>Экран (4:3)</PresentationFormat>
  <Paragraphs>103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Апекс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Прапор від бійців зі Сходу (2015 рік)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Школа 35</dc:creator>
  <cp:lastModifiedBy>Андрей Лящевский</cp:lastModifiedBy>
  <cp:revision>46</cp:revision>
  <dcterms:created xsi:type="dcterms:W3CDTF">2021-12-16T11:57:35Z</dcterms:created>
  <dcterms:modified xsi:type="dcterms:W3CDTF">2023-01-05T21:14:49Z</dcterms:modified>
</cp:coreProperties>
</file>