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01" r:id="rId3"/>
    <p:sldId id="259" r:id="rId4"/>
    <p:sldId id="269" r:id="rId5"/>
    <p:sldId id="270" r:id="rId6"/>
    <p:sldId id="273" r:id="rId7"/>
    <p:sldId id="261" r:id="rId8"/>
    <p:sldId id="287" r:id="rId9"/>
    <p:sldId id="299" r:id="rId10"/>
    <p:sldId id="300" r:id="rId11"/>
    <p:sldId id="309" r:id="rId12"/>
    <p:sldId id="29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CCCCFF"/>
    <a:srgbClr val="FF00FF"/>
    <a:srgbClr val="9999FF"/>
    <a:srgbClr val="00CC99"/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E54E36-12B4-4DD0-880C-6E9759D0A462}" type="doc">
      <dgm:prSet loTypeId="urn:microsoft.com/office/officeart/2005/8/layout/chevron2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F7B4D56D-2595-4BAB-B7AC-538E98BDCC1E}">
      <dgm:prSet phldrT="[Текст]" custT="1"/>
      <dgm:spPr/>
      <dgm:t>
        <a:bodyPr/>
        <a:lstStyle/>
        <a:p>
          <a:r>
            <a:rPr lang="uk-UA" sz="2400" dirty="0" smtClean="0">
              <a:solidFill>
                <a:schemeClr val="tx1"/>
              </a:solidFill>
              <a:latin typeface="Monotype Corsiva" panose="03010101010201010101" pitchFamily="66" charset="0"/>
            </a:rPr>
            <a:t>Вивчення сімей учнів</a:t>
          </a:r>
          <a:endParaRPr lang="uk-UA" sz="240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D3704083-0948-42F8-B456-A44F6849CB54}" type="parTrans" cxnId="{FB7D5CF1-D046-49C0-8D7A-0A600BCC3687}">
      <dgm:prSet/>
      <dgm:spPr/>
      <dgm:t>
        <a:bodyPr/>
        <a:lstStyle/>
        <a:p>
          <a:endParaRPr lang="uk-UA"/>
        </a:p>
      </dgm:t>
    </dgm:pt>
    <dgm:pt modelId="{31D7695B-B5B1-4CF7-A0F0-95A57C44D7F3}" type="sibTrans" cxnId="{FB7D5CF1-D046-49C0-8D7A-0A600BCC3687}">
      <dgm:prSet/>
      <dgm:spPr/>
      <dgm:t>
        <a:bodyPr/>
        <a:lstStyle/>
        <a:p>
          <a:endParaRPr lang="uk-UA"/>
        </a:p>
      </dgm:t>
    </dgm:pt>
    <dgm:pt modelId="{DF6239FF-CFD3-40AF-86FE-2F72FCEC74CC}">
      <dgm:prSet phldrT="[Текст]" custT="1"/>
      <dgm:spPr/>
      <dgm:t>
        <a:bodyPr/>
        <a:lstStyle/>
        <a:p>
          <a:r>
            <a:rPr lang="uk-UA" sz="2400" dirty="0" smtClean="0">
              <a:latin typeface="Monotype Corsiva" panose="03010101010201010101" pitchFamily="66" charset="0"/>
            </a:rPr>
            <a:t>Спостереження </a:t>
          </a:r>
          <a:endParaRPr lang="uk-UA" sz="2400" dirty="0">
            <a:latin typeface="Monotype Corsiva" panose="03010101010201010101" pitchFamily="66" charset="0"/>
          </a:endParaRPr>
        </a:p>
      </dgm:t>
    </dgm:pt>
    <dgm:pt modelId="{EC538025-AFE2-46A3-87B4-E8603F4A0C6D}" type="parTrans" cxnId="{3936677B-221D-4F7F-B37A-D4B2213E875B}">
      <dgm:prSet/>
      <dgm:spPr/>
      <dgm:t>
        <a:bodyPr/>
        <a:lstStyle/>
        <a:p>
          <a:endParaRPr lang="uk-UA"/>
        </a:p>
      </dgm:t>
    </dgm:pt>
    <dgm:pt modelId="{3AB94915-C085-4EF5-B702-806EB2FE5E83}" type="sibTrans" cxnId="{3936677B-221D-4F7F-B37A-D4B2213E875B}">
      <dgm:prSet/>
      <dgm:spPr/>
      <dgm:t>
        <a:bodyPr/>
        <a:lstStyle/>
        <a:p>
          <a:endParaRPr lang="uk-UA"/>
        </a:p>
      </dgm:t>
    </dgm:pt>
    <dgm:pt modelId="{6FCE82FB-B487-4248-A196-C760259D134A}">
      <dgm:prSet phldrT="[Текст]" custT="1"/>
      <dgm:spPr/>
      <dgm:t>
        <a:bodyPr/>
        <a:lstStyle/>
        <a:p>
          <a:r>
            <a:rPr lang="uk-UA" sz="2400" dirty="0" smtClean="0">
              <a:latin typeface="Monotype Corsiva" panose="03010101010201010101" pitchFamily="66" charset="0"/>
            </a:rPr>
            <a:t>Анкетування </a:t>
          </a:r>
          <a:endParaRPr lang="uk-UA" sz="2400" dirty="0">
            <a:latin typeface="Monotype Corsiva" panose="03010101010201010101" pitchFamily="66" charset="0"/>
          </a:endParaRPr>
        </a:p>
      </dgm:t>
    </dgm:pt>
    <dgm:pt modelId="{AE579658-C368-4049-BA5D-708FCE8B5B70}" type="parTrans" cxnId="{02CDBEC2-A5E9-418C-9D5B-39FB0E9E2B60}">
      <dgm:prSet/>
      <dgm:spPr/>
      <dgm:t>
        <a:bodyPr/>
        <a:lstStyle/>
        <a:p>
          <a:endParaRPr lang="uk-UA"/>
        </a:p>
      </dgm:t>
    </dgm:pt>
    <dgm:pt modelId="{27FECD4C-3E36-406E-90AD-C57960C6B2C9}" type="sibTrans" cxnId="{02CDBEC2-A5E9-418C-9D5B-39FB0E9E2B60}">
      <dgm:prSet/>
      <dgm:spPr/>
      <dgm:t>
        <a:bodyPr/>
        <a:lstStyle/>
        <a:p>
          <a:endParaRPr lang="uk-UA"/>
        </a:p>
      </dgm:t>
    </dgm:pt>
    <dgm:pt modelId="{56FA2F87-BBF2-4C83-9D94-8A7A6BADF379}">
      <dgm:prSet phldrT="[Текст]" custT="1"/>
      <dgm:spPr/>
      <dgm:t>
        <a:bodyPr/>
        <a:lstStyle/>
        <a:p>
          <a:r>
            <a:rPr lang="uk-UA" sz="2400" dirty="0" smtClean="0">
              <a:solidFill>
                <a:schemeClr val="tx1"/>
              </a:solidFill>
              <a:latin typeface="Monotype Corsiva" panose="03010101010201010101" pitchFamily="66" charset="0"/>
            </a:rPr>
            <a:t>Батьківський всеобуч </a:t>
          </a:r>
          <a:endParaRPr lang="uk-UA" sz="2400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FA14D9E4-7913-47FA-BE8B-1983D985C74A}" type="parTrans" cxnId="{8676CBB9-AFD3-4387-8A68-4E1848E75A53}">
      <dgm:prSet/>
      <dgm:spPr/>
      <dgm:t>
        <a:bodyPr/>
        <a:lstStyle/>
        <a:p>
          <a:endParaRPr lang="uk-UA"/>
        </a:p>
      </dgm:t>
    </dgm:pt>
    <dgm:pt modelId="{FF95EA5B-4F44-4E7D-9ECF-C8D1D0541A55}" type="sibTrans" cxnId="{8676CBB9-AFD3-4387-8A68-4E1848E75A53}">
      <dgm:prSet/>
      <dgm:spPr/>
      <dgm:t>
        <a:bodyPr/>
        <a:lstStyle/>
        <a:p>
          <a:endParaRPr lang="uk-UA"/>
        </a:p>
      </dgm:t>
    </dgm:pt>
    <dgm:pt modelId="{71CB7D20-4252-44AB-BCEA-0075D5722127}">
      <dgm:prSet phldrT="[Текст]" custT="1"/>
      <dgm:spPr/>
      <dgm:t>
        <a:bodyPr/>
        <a:lstStyle/>
        <a:p>
          <a:r>
            <a:rPr lang="uk-UA" sz="2400" dirty="0" smtClean="0">
              <a:latin typeface="Monotype Corsiva" panose="03010101010201010101" pitchFamily="66" charset="0"/>
            </a:rPr>
            <a:t>Бесіди, групові та індивідуальні консультації</a:t>
          </a:r>
          <a:endParaRPr lang="uk-UA" sz="2400" dirty="0">
            <a:latin typeface="Monotype Corsiva" panose="03010101010201010101" pitchFamily="66" charset="0"/>
          </a:endParaRPr>
        </a:p>
      </dgm:t>
    </dgm:pt>
    <dgm:pt modelId="{627F9A36-122E-4F4E-B6AA-8038A9134270}" type="parTrans" cxnId="{0E12B783-77F5-4075-A6F8-8748A3692319}">
      <dgm:prSet/>
      <dgm:spPr/>
      <dgm:t>
        <a:bodyPr/>
        <a:lstStyle/>
        <a:p>
          <a:endParaRPr lang="uk-UA"/>
        </a:p>
      </dgm:t>
    </dgm:pt>
    <dgm:pt modelId="{46B5EDD5-7471-42F9-A088-36086D18D737}" type="sibTrans" cxnId="{0E12B783-77F5-4075-A6F8-8748A3692319}">
      <dgm:prSet/>
      <dgm:spPr/>
      <dgm:t>
        <a:bodyPr/>
        <a:lstStyle/>
        <a:p>
          <a:endParaRPr lang="uk-UA"/>
        </a:p>
      </dgm:t>
    </dgm:pt>
    <dgm:pt modelId="{49B44572-DB40-46D9-A21B-CCF4185363CB}">
      <dgm:prSet phldrT="[Текст]" custT="1"/>
      <dgm:spPr/>
      <dgm:t>
        <a:bodyPr/>
        <a:lstStyle/>
        <a:p>
          <a:r>
            <a:rPr lang="uk-UA" sz="2400" dirty="0" smtClean="0">
              <a:latin typeface="Monotype Corsiva" panose="03010101010201010101" pitchFamily="66" charset="0"/>
            </a:rPr>
            <a:t>Відкриті заходи </a:t>
          </a:r>
          <a:endParaRPr lang="uk-UA" sz="2400" dirty="0">
            <a:latin typeface="Monotype Corsiva" panose="03010101010201010101" pitchFamily="66" charset="0"/>
          </a:endParaRPr>
        </a:p>
      </dgm:t>
    </dgm:pt>
    <dgm:pt modelId="{AEAEA029-7C8F-4FF0-9E66-C98562154BAD}" type="parTrans" cxnId="{112890FB-3627-45B8-BA9E-DF912484E795}">
      <dgm:prSet/>
      <dgm:spPr/>
      <dgm:t>
        <a:bodyPr/>
        <a:lstStyle/>
        <a:p>
          <a:endParaRPr lang="uk-UA"/>
        </a:p>
      </dgm:t>
    </dgm:pt>
    <dgm:pt modelId="{0B44A09F-D07F-495A-968A-F7A351591F76}" type="sibTrans" cxnId="{112890FB-3627-45B8-BA9E-DF912484E795}">
      <dgm:prSet/>
      <dgm:spPr/>
      <dgm:t>
        <a:bodyPr/>
        <a:lstStyle/>
        <a:p>
          <a:endParaRPr lang="uk-UA"/>
        </a:p>
      </dgm:t>
    </dgm:pt>
    <dgm:pt modelId="{4539CB37-3D10-4AD4-8679-A5F55EECE405}">
      <dgm:prSet phldrT="[Текст]" custT="1"/>
      <dgm:spPr/>
      <dgm:t>
        <a:bodyPr/>
        <a:lstStyle/>
        <a:p>
          <a:r>
            <a:rPr lang="uk-UA" sz="2400" dirty="0" smtClean="0">
              <a:solidFill>
                <a:schemeClr val="tx1"/>
              </a:solidFill>
              <a:latin typeface="Monotype Corsiva" panose="03010101010201010101" pitchFamily="66" charset="0"/>
            </a:rPr>
            <a:t>Спільна робота</a:t>
          </a:r>
          <a:r>
            <a:rPr lang="uk-UA" sz="2400" dirty="0" smtClean="0">
              <a:latin typeface="Monotype Corsiva" panose="03010101010201010101" pitchFamily="66" charset="0"/>
            </a:rPr>
            <a:t> </a:t>
          </a:r>
          <a:endParaRPr lang="uk-UA" sz="2400" dirty="0">
            <a:latin typeface="Monotype Corsiva" panose="03010101010201010101" pitchFamily="66" charset="0"/>
          </a:endParaRPr>
        </a:p>
      </dgm:t>
    </dgm:pt>
    <dgm:pt modelId="{57672DC3-E13F-4A1F-B82E-6868482FB2C5}" type="parTrans" cxnId="{424B4D49-A543-4C9B-9B66-F9FD7B818CBE}">
      <dgm:prSet/>
      <dgm:spPr/>
      <dgm:t>
        <a:bodyPr/>
        <a:lstStyle/>
        <a:p>
          <a:endParaRPr lang="uk-UA"/>
        </a:p>
      </dgm:t>
    </dgm:pt>
    <dgm:pt modelId="{3E5754F7-F8A2-4992-8E38-BF793418717C}" type="sibTrans" cxnId="{424B4D49-A543-4C9B-9B66-F9FD7B818CBE}">
      <dgm:prSet/>
      <dgm:spPr/>
      <dgm:t>
        <a:bodyPr/>
        <a:lstStyle/>
        <a:p>
          <a:endParaRPr lang="uk-UA"/>
        </a:p>
      </dgm:t>
    </dgm:pt>
    <dgm:pt modelId="{138A16AF-A1EB-4E2C-AD1E-5F09E93B4676}">
      <dgm:prSet custT="1"/>
      <dgm:spPr/>
      <dgm:t>
        <a:bodyPr/>
        <a:lstStyle/>
        <a:p>
          <a:r>
            <a:rPr lang="uk-UA" sz="2400" dirty="0" smtClean="0">
              <a:latin typeface="Monotype Corsiva" panose="03010101010201010101" pitchFamily="66" charset="0"/>
            </a:rPr>
            <a:t>Загальношкільні збори </a:t>
          </a:r>
          <a:endParaRPr lang="uk-UA" sz="2400" dirty="0">
            <a:latin typeface="Monotype Corsiva" panose="03010101010201010101" pitchFamily="66" charset="0"/>
          </a:endParaRPr>
        </a:p>
      </dgm:t>
    </dgm:pt>
    <dgm:pt modelId="{0BCDBE1F-4DAB-4E91-A6F7-CF46D80A8E10}" type="parTrans" cxnId="{5D774E24-DA8C-43CA-AF0F-659ECB7BA858}">
      <dgm:prSet/>
      <dgm:spPr/>
      <dgm:t>
        <a:bodyPr/>
        <a:lstStyle/>
        <a:p>
          <a:endParaRPr lang="uk-UA"/>
        </a:p>
      </dgm:t>
    </dgm:pt>
    <dgm:pt modelId="{65E2A46F-FC8E-4489-AE36-A1057CE6E53A}" type="sibTrans" cxnId="{5D774E24-DA8C-43CA-AF0F-659ECB7BA858}">
      <dgm:prSet/>
      <dgm:spPr/>
      <dgm:t>
        <a:bodyPr/>
        <a:lstStyle/>
        <a:p>
          <a:endParaRPr lang="uk-UA"/>
        </a:p>
      </dgm:t>
    </dgm:pt>
    <dgm:pt modelId="{14B37189-0018-411D-977E-2AA405BF0CB7}">
      <dgm:prSet custT="1"/>
      <dgm:spPr/>
      <dgm:t>
        <a:bodyPr/>
        <a:lstStyle/>
        <a:p>
          <a:r>
            <a:rPr lang="uk-UA" sz="2400" dirty="0" smtClean="0">
              <a:latin typeface="Monotype Corsiva" panose="03010101010201010101" pitchFamily="66" charset="0"/>
            </a:rPr>
            <a:t>Класні збори </a:t>
          </a:r>
          <a:endParaRPr lang="uk-UA" sz="2400" dirty="0">
            <a:latin typeface="Monotype Corsiva" panose="03010101010201010101" pitchFamily="66" charset="0"/>
          </a:endParaRPr>
        </a:p>
      </dgm:t>
    </dgm:pt>
    <dgm:pt modelId="{4A19A28C-AAB6-47D3-A354-32A12019C80F}" type="parTrans" cxnId="{DC34D1B7-0F11-4838-AD25-01C0B054B773}">
      <dgm:prSet/>
      <dgm:spPr/>
      <dgm:t>
        <a:bodyPr/>
        <a:lstStyle/>
        <a:p>
          <a:endParaRPr lang="uk-UA"/>
        </a:p>
      </dgm:t>
    </dgm:pt>
    <dgm:pt modelId="{EC79BC9D-7B40-426D-AFCE-9462EDAED073}" type="sibTrans" cxnId="{DC34D1B7-0F11-4838-AD25-01C0B054B773}">
      <dgm:prSet/>
      <dgm:spPr/>
      <dgm:t>
        <a:bodyPr/>
        <a:lstStyle/>
        <a:p>
          <a:endParaRPr lang="uk-UA"/>
        </a:p>
      </dgm:t>
    </dgm:pt>
    <dgm:pt modelId="{B2098C79-8F6C-4451-AFD4-014B2C1F2FED}">
      <dgm:prSet custT="1"/>
      <dgm:spPr/>
      <dgm:t>
        <a:bodyPr/>
        <a:lstStyle/>
        <a:p>
          <a:r>
            <a:rPr lang="uk-UA" sz="2400" dirty="0" smtClean="0">
              <a:latin typeface="Monotype Corsiva" panose="03010101010201010101" pitchFamily="66" charset="0"/>
            </a:rPr>
            <a:t>Спільні свята</a:t>
          </a:r>
          <a:endParaRPr lang="uk-UA" sz="2400" dirty="0">
            <a:latin typeface="Monotype Corsiva" panose="03010101010201010101" pitchFamily="66" charset="0"/>
          </a:endParaRPr>
        </a:p>
      </dgm:t>
    </dgm:pt>
    <dgm:pt modelId="{A0B6264E-29CA-405B-A4CC-2BAC3CAD8857}" type="parTrans" cxnId="{FE8F5098-DF41-4745-8487-819FA998A74D}">
      <dgm:prSet/>
      <dgm:spPr/>
      <dgm:t>
        <a:bodyPr/>
        <a:lstStyle/>
        <a:p>
          <a:endParaRPr lang="uk-UA"/>
        </a:p>
      </dgm:t>
    </dgm:pt>
    <dgm:pt modelId="{304B27FB-D16E-42E8-83F1-CEF2301B464B}" type="sibTrans" cxnId="{FE8F5098-DF41-4745-8487-819FA998A74D}">
      <dgm:prSet/>
      <dgm:spPr/>
      <dgm:t>
        <a:bodyPr/>
        <a:lstStyle/>
        <a:p>
          <a:endParaRPr lang="uk-UA"/>
        </a:p>
      </dgm:t>
    </dgm:pt>
    <dgm:pt modelId="{17318BAC-0B5C-4D45-BF69-787FC3596624}">
      <dgm:prSet custT="1"/>
      <dgm:spPr/>
      <dgm:t>
        <a:bodyPr/>
        <a:lstStyle/>
        <a:p>
          <a:r>
            <a:rPr lang="uk-UA" sz="2400" dirty="0" smtClean="0">
              <a:latin typeface="Monotype Corsiva" panose="03010101010201010101" pitchFamily="66" charset="0"/>
            </a:rPr>
            <a:t>Громадські справи </a:t>
          </a:r>
          <a:endParaRPr lang="uk-UA" sz="2400" dirty="0">
            <a:latin typeface="Monotype Corsiva" panose="03010101010201010101" pitchFamily="66" charset="0"/>
          </a:endParaRPr>
        </a:p>
      </dgm:t>
    </dgm:pt>
    <dgm:pt modelId="{4DEAA794-0366-46E7-B4A9-80AE00C04626}" type="parTrans" cxnId="{C7B75297-676E-4759-9DCA-1714CBFDB8D5}">
      <dgm:prSet/>
      <dgm:spPr/>
      <dgm:t>
        <a:bodyPr/>
        <a:lstStyle/>
        <a:p>
          <a:endParaRPr lang="uk-UA"/>
        </a:p>
      </dgm:t>
    </dgm:pt>
    <dgm:pt modelId="{E7DC83F9-79D4-4337-954D-EB0B172E811F}" type="sibTrans" cxnId="{C7B75297-676E-4759-9DCA-1714CBFDB8D5}">
      <dgm:prSet/>
      <dgm:spPr/>
      <dgm:t>
        <a:bodyPr/>
        <a:lstStyle/>
        <a:p>
          <a:endParaRPr lang="uk-UA"/>
        </a:p>
      </dgm:t>
    </dgm:pt>
    <dgm:pt modelId="{708E6C1B-356C-4803-8C46-87DCEA784C15}" type="pres">
      <dgm:prSet presAssocID="{14E54E36-12B4-4DD0-880C-6E9759D0A46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D66694F-BD0A-40BF-8F94-63AEDC0AD6AA}" type="pres">
      <dgm:prSet presAssocID="{F7B4D56D-2595-4BAB-B7AC-538E98BDCC1E}" presName="composite" presStyleCnt="0"/>
      <dgm:spPr/>
      <dgm:t>
        <a:bodyPr/>
        <a:lstStyle/>
        <a:p>
          <a:endParaRPr lang="ru-RU"/>
        </a:p>
      </dgm:t>
    </dgm:pt>
    <dgm:pt modelId="{34441084-DE92-4BFB-ABB5-41E0194208F0}" type="pres">
      <dgm:prSet presAssocID="{F7B4D56D-2595-4BAB-B7AC-538E98BDCC1E}" presName="parentText" presStyleLbl="alignNode1" presStyleIdx="0" presStyleCnt="3" custScaleX="212376" custScaleY="91688" custLinFactNeighborX="23238" custLinFactNeighborY="6618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9592DA1-7072-4EB8-BC65-7383057E900C}" type="pres">
      <dgm:prSet presAssocID="{F7B4D56D-2595-4BAB-B7AC-538E98BDCC1E}" presName="descendantText" presStyleLbl="alignAcc1" presStyleIdx="0" presStyleCnt="3" custScaleX="89203" custScaleY="188382" custLinFactNeighborX="10398" custLinFactNeighborY="-5554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970BDD6-7B31-4369-8EAC-A84C82634BA0}" type="pres">
      <dgm:prSet presAssocID="{31D7695B-B5B1-4CF7-A0F0-95A57C44D7F3}" presName="sp" presStyleCnt="0"/>
      <dgm:spPr/>
      <dgm:t>
        <a:bodyPr/>
        <a:lstStyle/>
        <a:p>
          <a:endParaRPr lang="ru-RU"/>
        </a:p>
      </dgm:t>
    </dgm:pt>
    <dgm:pt modelId="{E48F6C17-9E21-4195-BAE5-005D7F3EB5C2}" type="pres">
      <dgm:prSet presAssocID="{56FA2F87-BBF2-4C83-9D94-8A7A6BADF379}" presName="composite" presStyleCnt="0"/>
      <dgm:spPr/>
      <dgm:t>
        <a:bodyPr/>
        <a:lstStyle/>
        <a:p>
          <a:endParaRPr lang="ru-RU"/>
        </a:p>
      </dgm:t>
    </dgm:pt>
    <dgm:pt modelId="{FA64BA35-1A0E-4C4C-9AD1-5466B96E2D9A}" type="pres">
      <dgm:prSet presAssocID="{56FA2F87-BBF2-4C83-9D94-8A7A6BADF379}" presName="parentText" presStyleLbl="alignNode1" presStyleIdx="1" presStyleCnt="3" custScaleX="310829" custScaleY="231491" custLinFactY="58168" custLinFactNeighborX="-5742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A1F0FA8-915B-40DA-ABB8-D6849FF21FDE}" type="pres">
      <dgm:prSet presAssocID="{56FA2F87-BBF2-4C83-9D94-8A7A6BADF379}" presName="descendantText" presStyleLbl="alignAcc1" presStyleIdx="1" presStyleCnt="3" custScaleX="85861" custScaleY="316624" custLinFactNeighborX="2207" custLinFactNeighborY="8514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87BFD58-0ADF-4F7C-9AE0-E37366D8406E}" type="pres">
      <dgm:prSet presAssocID="{FF95EA5B-4F44-4E7D-9ECF-C8D1D0541A55}" presName="sp" presStyleCnt="0"/>
      <dgm:spPr/>
      <dgm:t>
        <a:bodyPr/>
        <a:lstStyle/>
        <a:p>
          <a:endParaRPr lang="ru-RU"/>
        </a:p>
      </dgm:t>
    </dgm:pt>
    <dgm:pt modelId="{09165ED3-9173-41F3-B353-2BFE0C4BE411}" type="pres">
      <dgm:prSet presAssocID="{4539CB37-3D10-4AD4-8679-A5F55EECE405}" presName="composite" presStyleCnt="0"/>
      <dgm:spPr/>
      <dgm:t>
        <a:bodyPr/>
        <a:lstStyle/>
        <a:p>
          <a:endParaRPr lang="ru-RU"/>
        </a:p>
      </dgm:t>
    </dgm:pt>
    <dgm:pt modelId="{AECF1FAA-212C-4370-8587-FFA7619FC468}" type="pres">
      <dgm:prSet presAssocID="{4539CB37-3D10-4AD4-8679-A5F55EECE405}" presName="parentText" presStyleLbl="alignNode1" presStyleIdx="2" presStyleCnt="3" custScaleX="295505" custScaleY="210262" custLinFactY="8268" custLinFactNeighborX="-5742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4B9CFB6-80EB-442E-B95E-91AF7292433E}" type="pres">
      <dgm:prSet presAssocID="{4539CB37-3D10-4AD4-8679-A5F55EECE405}" presName="descendantText" presStyleLbl="alignAcc1" presStyleIdx="2" presStyleCnt="3" custScaleX="81806" custScaleY="370658" custLinFactY="63418" custLinFactNeighborX="3965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FED82F8-1458-4A65-A629-9FAC5C3F725D}" type="presOf" srcId="{17318BAC-0B5C-4D45-BF69-787FC3596624}" destId="{84B9CFB6-80EB-442E-B95E-91AF7292433E}" srcOrd="0" destOrd="3" presId="urn:microsoft.com/office/officeart/2005/8/layout/chevron2"/>
    <dgm:cxn modelId="{8B49D1A8-5B52-4D17-A962-07153E3B449E}" type="presOf" srcId="{B2098C79-8F6C-4451-AFD4-014B2C1F2FED}" destId="{84B9CFB6-80EB-442E-B95E-91AF7292433E}" srcOrd="0" destOrd="2" presId="urn:microsoft.com/office/officeart/2005/8/layout/chevron2"/>
    <dgm:cxn modelId="{1586FEBD-7B33-4404-9B9F-F77B44FFDACA}" type="presOf" srcId="{138A16AF-A1EB-4E2C-AD1E-5F09E93B4676}" destId="{84B9CFB6-80EB-442E-B95E-91AF7292433E}" srcOrd="0" destOrd="0" presId="urn:microsoft.com/office/officeart/2005/8/layout/chevron2"/>
    <dgm:cxn modelId="{3435A821-0526-487F-8AE9-6EF271DBAA84}" type="presOf" srcId="{71CB7D20-4252-44AB-BCEA-0075D5722127}" destId="{9A1F0FA8-915B-40DA-ABB8-D6849FF21FDE}" srcOrd="0" destOrd="0" presId="urn:microsoft.com/office/officeart/2005/8/layout/chevron2"/>
    <dgm:cxn modelId="{FB7D5CF1-D046-49C0-8D7A-0A600BCC3687}" srcId="{14E54E36-12B4-4DD0-880C-6E9759D0A462}" destId="{F7B4D56D-2595-4BAB-B7AC-538E98BDCC1E}" srcOrd="0" destOrd="0" parTransId="{D3704083-0948-42F8-B456-A44F6849CB54}" sibTransId="{31D7695B-B5B1-4CF7-A0F0-95A57C44D7F3}"/>
    <dgm:cxn modelId="{56F1B130-F50C-4349-8724-DC0DEA12634D}" type="presOf" srcId="{DF6239FF-CFD3-40AF-86FE-2F72FCEC74CC}" destId="{C9592DA1-7072-4EB8-BC65-7383057E900C}" srcOrd="0" destOrd="0" presId="urn:microsoft.com/office/officeart/2005/8/layout/chevron2"/>
    <dgm:cxn modelId="{02CDBEC2-A5E9-418C-9D5B-39FB0E9E2B60}" srcId="{F7B4D56D-2595-4BAB-B7AC-538E98BDCC1E}" destId="{6FCE82FB-B487-4248-A196-C760259D134A}" srcOrd="1" destOrd="0" parTransId="{AE579658-C368-4049-BA5D-708FCE8B5B70}" sibTransId="{27FECD4C-3E36-406E-90AD-C57960C6B2C9}"/>
    <dgm:cxn modelId="{DC34D1B7-0F11-4838-AD25-01C0B054B773}" srcId="{4539CB37-3D10-4AD4-8679-A5F55EECE405}" destId="{14B37189-0018-411D-977E-2AA405BF0CB7}" srcOrd="1" destOrd="0" parTransId="{4A19A28C-AAB6-47D3-A354-32A12019C80F}" sibTransId="{EC79BC9D-7B40-426D-AFCE-9462EDAED073}"/>
    <dgm:cxn modelId="{3936677B-221D-4F7F-B37A-D4B2213E875B}" srcId="{F7B4D56D-2595-4BAB-B7AC-538E98BDCC1E}" destId="{DF6239FF-CFD3-40AF-86FE-2F72FCEC74CC}" srcOrd="0" destOrd="0" parTransId="{EC538025-AFE2-46A3-87B4-E8603F4A0C6D}" sibTransId="{3AB94915-C085-4EF5-B702-806EB2FE5E83}"/>
    <dgm:cxn modelId="{30DCBA9E-EFE9-4C14-873A-10D212E4449A}" type="presOf" srcId="{6FCE82FB-B487-4248-A196-C760259D134A}" destId="{C9592DA1-7072-4EB8-BC65-7383057E900C}" srcOrd="0" destOrd="1" presId="urn:microsoft.com/office/officeart/2005/8/layout/chevron2"/>
    <dgm:cxn modelId="{581CD25B-8E1A-4C2E-8431-B3DD40B23094}" type="presOf" srcId="{56FA2F87-BBF2-4C83-9D94-8A7A6BADF379}" destId="{FA64BA35-1A0E-4C4C-9AD1-5466B96E2D9A}" srcOrd="0" destOrd="0" presId="urn:microsoft.com/office/officeart/2005/8/layout/chevron2"/>
    <dgm:cxn modelId="{0E12B783-77F5-4075-A6F8-8748A3692319}" srcId="{56FA2F87-BBF2-4C83-9D94-8A7A6BADF379}" destId="{71CB7D20-4252-44AB-BCEA-0075D5722127}" srcOrd="0" destOrd="0" parTransId="{627F9A36-122E-4F4E-B6AA-8038A9134270}" sibTransId="{46B5EDD5-7471-42F9-A088-36086D18D737}"/>
    <dgm:cxn modelId="{F1EFFF04-65E8-428D-8863-84414936C960}" type="presOf" srcId="{4539CB37-3D10-4AD4-8679-A5F55EECE405}" destId="{AECF1FAA-212C-4370-8587-FFA7619FC468}" srcOrd="0" destOrd="0" presId="urn:microsoft.com/office/officeart/2005/8/layout/chevron2"/>
    <dgm:cxn modelId="{4D9A7E97-1EF6-43AD-B867-093E7094DB9D}" type="presOf" srcId="{14E54E36-12B4-4DD0-880C-6E9759D0A462}" destId="{708E6C1B-356C-4803-8C46-87DCEA784C15}" srcOrd="0" destOrd="0" presId="urn:microsoft.com/office/officeart/2005/8/layout/chevron2"/>
    <dgm:cxn modelId="{112890FB-3627-45B8-BA9E-DF912484E795}" srcId="{56FA2F87-BBF2-4C83-9D94-8A7A6BADF379}" destId="{49B44572-DB40-46D9-A21B-CCF4185363CB}" srcOrd="1" destOrd="0" parTransId="{AEAEA029-7C8F-4FF0-9E66-C98562154BAD}" sibTransId="{0B44A09F-D07F-495A-968A-F7A351591F76}"/>
    <dgm:cxn modelId="{C7B75297-676E-4759-9DCA-1714CBFDB8D5}" srcId="{4539CB37-3D10-4AD4-8679-A5F55EECE405}" destId="{17318BAC-0B5C-4D45-BF69-787FC3596624}" srcOrd="3" destOrd="0" parTransId="{4DEAA794-0366-46E7-B4A9-80AE00C04626}" sibTransId="{E7DC83F9-79D4-4337-954D-EB0B172E811F}"/>
    <dgm:cxn modelId="{7E4D5C62-50B3-448D-91F3-77776DDB2AC2}" type="presOf" srcId="{14B37189-0018-411D-977E-2AA405BF0CB7}" destId="{84B9CFB6-80EB-442E-B95E-91AF7292433E}" srcOrd="0" destOrd="1" presId="urn:microsoft.com/office/officeart/2005/8/layout/chevron2"/>
    <dgm:cxn modelId="{C774D2F8-306E-47A2-8779-1187BA088AFD}" type="presOf" srcId="{49B44572-DB40-46D9-A21B-CCF4185363CB}" destId="{9A1F0FA8-915B-40DA-ABB8-D6849FF21FDE}" srcOrd="0" destOrd="1" presId="urn:microsoft.com/office/officeart/2005/8/layout/chevron2"/>
    <dgm:cxn modelId="{424B4D49-A543-4C9B-9B66-F9FD7B818CBE}" srcId="{14E54E36-12B4-4DD0-880C-6E9759D0A462}" destId="{4539CB37-3D10-4AD4-8679-A5F55EECE405}" srcOrd="2" destOrd="0" parTransId="{57672DC3-E13F-4A1F-B82E-6868482FB2C5}" sibTransId="{3E5754F7-F8A2-4992-8E38-BF793418717C}"/>
    <dgm:cxn modelId="{B0C98381-2731-4A5B-8D25-1F5C615AFAF3}" type="presOf" srcId="{F7B4D56D-2595-4BAB-B7AC-538E98BDCC1E}" destId="{34441084-DE92-4BFB-ABB5-41E0194208F0}" srcOrd="0" destOrd="0" presId="urn:microsoft.com/office/officeart/2005/8/layout/chevron2"/>
    <dgm:cxn modelId="{FE8F5098-DF41-4745-8487-819FA998A74D}" srcId="{4539CB37-3D10-4AD4-8679-A5F55EECE405}" destId="{B2098C79-8F6C-4451-AFD4-014B2C1F2FED}" srcOrd="2" destOrd="0" parTransId="{A0B6264E-29CA-405B-A4CC-2BAC3CAD8857}" sibTransId="{304B27FB-D16E-42E8-83F1-CEF2301B464B}"/>
    <dgm:cxn modelId="{8676CBB9-AFD3-4387-8A68-4E1848E75A53}" srcId="{14E54E36-12B4-4DD0-880C-6E9759D0A462}" destId="{56FA2F87-BBF2-4C83-9D94-8A7A6BADF379}" srcOrd="1" destOrd="0" parTransId="{FA14D9E4-7913-47FA-BE8B-1983D985C74A}" sibTransId="{FF95EA5B-4F44-4E7D-9ECF-C8D1D0541A55}"/>
    <dgm:cxn modelId="{5D774E24-DA8C-43CA-AF0F-659ECB7BA858}" srcId="{4539CB37-3D10-4AD4-8679-A5F55EECE405}" destId="{138A16AF-A1EB-4E2C-AD1E-5F09E93B4676}" srcOrd="0" destOrd="0" parTransId="{0BCDBE1F-4DAB-4E91-A6F7-CF46D80A8E10}" sibTransId="{65E2A46F-FC8E-4489-AE36-A1057CE6E53A}"/>
    <dgm:cxn modelId="{61061F52-7617-46F9-B163-7D32DB2150F1}" type="presParOf" srcId="{708E6C1B-356C-4803-8C46-87DCEA784C15}" destId="{CD66694F-BD0A-40BF-8F94-63AEDC0AD6AA}" srcOrd="0" destOrd="0" presId="urn:microsoft.com/office/officeart/2005/8/layout/chevron2"/>
    <dgm:cxn modelId="{1D3B2503-6572-4F18-AEB2-6ABCB786FC8F}" type="presParOf" srcId="{CD66694F-BD0A-40BF-8F94-63AEDC0AD6AA}" destId="{34441084-DE92-4BFB-ABB5-41E0194208F0}" srcOrd="0" destOrd="0" presId="urn:microsoft.com/office/officeart/2005/8/layout/chevron2"/>
    <dgm:cxn modelId="{AC4DCEC9-6667-4B8F-B72F-7B1B52E49217}" type="presParOf" srcId="{CD66694F-BD0A-40BF-8F94-63AEDC0AD6AA}" destId="{C9592DA1-7072-4EB8-BC65-7383057E900C}" srcOrd="1" destOrd="0" presId="urn:microsoft.com/office/officeart/2005/8/layout/chevron2"/>
    <dgm:cxn modelId="{20BD65A1-87A1-428D-BDD6-730EDA2549E9}" type="presParOf" srcId="{708E6C1B-356C-4803-8C46-87DCEA784C15}" destId="{6970BDD6-7B31-4369-8EAC-A84C82634BA0}" srcOrd="1" destOrd="0" presId="urn:microsoft.com/office/officeart/2005/8/layout/chevron2"/>
    <dgm:cxn modelId="{B0148FC1-012B-456D-899B-7237DFF7563E}" type="presParOf" srcId="{708E6C1B-356C-4803-8C46-87DCEA784C15}" destId="{E48F6C17-9E21-4195-BAE5-005D7F3EB5C2}" srcOrd="2" destOrd="0" presId="urn:microsoft.com/office/officeart/2005/8/layout/chevron2"/>
    <dgm:cxn modelId="{C7BE78C6-910E-42C2-8453-F8D6DC988634}" type="presParOf" srcId="{E48F6C17-9E21-4195-BAE5-005D7F3EB5C2}" destId="{FA64BA35-1A0E-4C4C-9AD1-5466B96E2D9A}" srcOrd="0" destOrd="0" presId="urn:microsoft.com/office/officeart/2005/8/layout/chevron2"/>
    <dgm:cxn modelId="{54E2E0E3-D8D2-4862-86E8-F3D2B169F029}" type="presParOf" srcId="{E48F6C17-9E21-4195-BAE5-005D7F3EB5C2}" destId="{9A1F0FA8-915B-40DA-ABB8-D6849FF21FDE}" srcOrd="1" destOrd="0" presId="urn:microsoft.com/office/officeart/2005/8/layout/chevron2"/>
    <dgm:cxn modelId="{48546A15-AEB4-4329-B978-4B725C6E83E7}" type="presParOf" srcId="{708E6C1B-356C-4803-8C46-87DCEA784C15}" destId="{087BFD58-0ADF-4F7C-9AE0-E37366D8406E}" srcOrd="3" destOrd="0" presId="urn:microsoft.com/office/officeart/2005/8/layout/chevron2"/>
    <dgm:cxn modelId="{72FCCC1D-1A82-4F1F-A79D-7DE20815543C}" type="presParOf" srcId="{708E6C1B-356C-4803-8C46-87DCEA784C15}" destId="{09165ED3-9173-41F3-B353-2BFE0C4BE411}" srcOrd="4" destOrd="0" presId="urn:microsoft.com/office/officeart/2005/8/layout/chevron2"/>
    <dgm:cxn modelId="{97384E3E-1669-497C-88D9-DF51346073B5}" type="presParOf" srcId="{09165ED3-9173-41F3-B353-2BFE0C4BE411}" destId="{AECF1FAA-212C-4370-8587-FFA7619FC468}" srcOrd="0" destOrd="0" presId="urn:microsoft.com/office/officeart/2005/8/layout/chevron2"/>
    <dgm:cxn modelId="{91984CBF-DA2B-40A5-B971-E2348D14EDBE}" type="presParOf" srcId="{09165ED3-9173-41F3-B353-2BFE0C4BE411}" destId="{84B9CFB6-80EB-442E-B95E-91AF7292433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441084-DE92-4BFB-ABB5-41E0194208F0}">
      <dsp:nvSpPr>
        <dsp:cNvPr id="0" name=""/>
        <dsp:cNvSpPr/>
      </dsp:nvSpPr>
      <dsp:spPr>
        <a:xfrm rot="5400000">
          <a:off x="560605" y="983509"/>
          <a:ext cx="410771" cy="72640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Вивчення сімей учнів</a:t>
          </a:r>
          <a:endParaRPr lang="uk-UA" sz="2400" kern="1200" dirty="0">
            <a:solidFill>
              <a:schemeClr val="tx1"/>
            </a:solidFill>
            <a:latin typeface="Monotype Corsiva" panose="03010101010201010101" pitchFamily="66" charset="0"/>
          </a:endParaRPr>
        </a:p>
      </dsp:txBody>
      <dsp:txXfrm rot="-5400000">
        <a:off x="402789" y="1141325"/>
        <a:ext cx="726404" cy="410771"/>
      </dsp:txXfrm>
    </dsp:sp>
    <dsp:sp modelId="{C9592DA1-7072-4EB8-BC65-7383057E900C}">
      <dsp:nvSpPr>
        <dsp:cNvPr id="0" name=""/>
        <dsp:cNvSpPr/>
      </dsp:nvSpPr>
      <dsp:spPr>
        <a:xfrm rot="5400000">
          <a:off x="3307308" y="-1212070"/>
          <a:ext cx="548580" cy="40442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latin typeface="Monotype Corsiva" panose="03010101010201010101" pitchFamily="66" charset="0"/>
            </a:rPr>
            <a:t>Спостереження </a:t>
          </a:r>
          <a:endParaRPr lang="uk-UA" sz="2400" kern="1200" dirty="0">
            <a:latin typeface="Monotype Corsiva" panose="03010101010201010101" pitchFamily="66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latin typeface="Monotype Corsiva" panose="03010101010201010101" pitchFamily="66" charset="0"/>
            </a:rPr>
            <a:t>Анкетування </a:t>
          </a:r>
          <a:endParaRPr lang="uk-UA" sz="2400" kern="1200" dirty="0">
            <a:latin typeface="Monotype Corsiva" panose="03010101010201010101" pitchFamily="66" charset="0"/>
          </a:endParaRPr>
        </a:p>
      </dsp:txBody>
      <dsp:txXfrm rot="-5400000">
        <a:off x="1559485" y="562532"/>
        <a:ext cx="4017449" cy="495022"/>
      </dsp:txXfrm>
    </dsp:sp>
    <dsp:sp modelId="{FA64BA35-1A0E-4C4C-9AD1-5466B96E2D9A}">
      <dsp:nvSpPr>
        <dsp:cNvPr id="0" name=""/>
        <dsp:cNvSpPr/>
      </dsp:nvSpPr>
      <dsp:spPr>
        <a:xfrm rot="5400000">
          <a:off x="227129" y="2056029"/>
          <a:ext cx="1131120" cy="974780"/>
        </a:xfrm>
        <a:prstGeom prst="chevron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Батьківський всеобуч </a:t>
          </a:r>
          <a:endParaRPr lang="uk-UA" sz="2400" kern="1200" dirty="0">
            <a:solidFill>
              <a:schemeClr val="tx1"/>
            </a:solidFill>
            <a:latin typeface="Monotype Corsiva" panose="03010101010201010101" pitchFamily="66" charset="0"/>
          </a:endParaRPr>
        </a:p>
      </dsp:txBody>
      <dsp:txXfrm rot="-5400000">
        <a:off x="305299" y="2465249"/>
        <a:ext cx="974780" cy="156340"/>
      </dsp:txXfrm>
    </dsp:sp>
    <dsp:sp modelId="{9A1F0FA8-915B-40DA-ABB8-D6849FF21FDE}">
      <dsp:nvSpPr>
        <dsp:cNvPr id="0" name=""/>
        <dsp:cNvSpPr/>
      </dsp:nvSpPr>
      <dsp:spPr>
        <a:xfrm rot="5400000">
          <a:off x="3305328" y="-379686"/>
          <a:ext cx="1050624" cy="47087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latin typeface="Monotype Corsiva" panose="03010101010201010101" pitchFamily="66" charset="0"/>
            </a:rPr>
            <a:t>Бесіди, групові та індивідуальні консультації</a:t>
          </a:r>
          <a:endParaRPr lang="uk-UA" sz="2400" kern="1200" dirty="0">
            <a:latin typeface="Monotype Corsiva" panose="03010101010201010101" pitchFamily="66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latin typeface="Monotype Corsiva" panose="03010101010201010101" pitchFamily="66" charset="0"/>
            </a:rPr>
            <a:t>Відкриті заходи </a:t>
          </a:r>
          <a:endParaRPr lang="uk-UA" sz="2400" kern="1200" dirty="0">
            <a:latin typeface="Monotype Corsiva" panose="03010101010201010101" pitchFamily="66" charset="0"/>
          </a:endParaRPr>
        </a:p>
      </dsp:txBody>
      <dsp:txXfrm rot="-5400000">
        <a:off x="1476244" y="1500685"/>
        <a:ext cx="4657507" cy="948050"/>
      </dsp:txXfrm>
    </dsp:sp>
    <dsp:sp modelId="{AECF1FAA-212C-4370-8587-FFA7619FC468}">
      <dsp:nvSpPr>
        <dsp:cNvPr id="0" name=""/>
        <dsp:cNvSpPr/>
      </dsp:nvSpPr>
      <dsp:spPr>
        <a:xfrm rot="5400000">
          <a:off x="254965" y="3006443"/>
          <a:ext cx="1027390" cy="926723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  <a:latin typeface="Monotype Corsiva" panose="03010101010201010101" pitchFamily="66" charset="0"/>
            </a:rPr>
            <a:t>Спільна робота</a:t>
          </a:r>
          <a:r>
            <a:rPr lang="uk-UA" sz="2400" kern="1200" dirty="0" smtClean="0">
              <a:latin typeface="Monotype Corsiva" panose="03010101010201010101" pitchFamily="66" charset="0"/>
            </a:rPr>
            <a:t> </a:t>
          </a:r>
          <a:endParaRPr lang="uk-UA" sz="2400" kern="1200" dirty="0">
            <a:latin typeface="Monotype Corsiva" panose="03010101010201010101" pitchFamily="66" charset="0"/>
          </a:endParaRPr>
        </a:p>
      </dsp:txBody>
      <dsp:txXfrm rot="-5400000">
        <a:off x="305299" y="3419472"/>
        <a:ext cx="926723" cy="100667"/>
      </dsp:txXfrm>
    </dsp:sp>
    <dsp:sp modelId="{84B9CFB6-80EB-442E-B95E-91AF7292433E}">
      <dsp:nvSpPr>
        <dsp:cNvPr id="0" name=""/>
        <dsp:cNvSpPr/>
      </dsp:nvSpPr>
      <dsp:spPr>
        <a:xfrm rot="5400000">
          <a:off x="3148291" y="1267370"/>
          <a:ext cx="1229920" cy="42745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latin typeface="Monotype Corsiva" panose="03010101010201010101" pitchFamily="66" charset="0"/>
            </a:rPr>
            <a:t>Загальношкільні збори </a:t>
          </a:r>
          <a:endParaRPr lang="uk-UA" sz="2400" kern="1200" dirty="0">
            <a:latin typeface="Monotype Corsiva" panose="03010101010201010101" pitchFamily="66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latin typeface="Monotype Corsiva" panose="03010101010201010101" pitchFamily="66" charset="0"/>
            </a:rPr>
            <a:t>Класні збори </a:t>
          </a:r>
          <a:endParaRPr lang="uk-UA" sz="2400" kern="1200" dirty="0">
            <a:latin typeface="Monotype Corsiva" panose="03010101010201010101" pitchFamily="66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latin typeface="Monotype Corsiva" panose="03010101010201010101" pitchFamily="66" charset="0"/>
            </a:rPr>
            <a:t>Спільні свята</a:t>
          </a:r>
          <a:endParaRPr lang="uk-UA" sz="2400" kern="1200" dirty="0">
            <a:latin typeface="Monotype Corsiva" panose="03010101010201010101" pitchFamily="66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latin typeface="Monotype Corsiva" panose="03010101010201010101" pitchFamily="66" charset="0"/>
            </a:rPr>
            <a:t>Громадські справи </a:t>
          </a:r>
          <a:endParaRPr lang="uk-UA" sz="2400" kern="1200" dirty="0">
            <a:latin typeface="Monotype Corsiva" panose="03010101010201010101" pitchFamily="66" charset="0"/>
          </a:endParaRPr>
        </a:p>
      </dsp:txBody>
      <dsp:txXfrm rot="-5400000">
        <a:off x="1625987" y="2849714"/>
        <a:ext cx="4214488" cy="1109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BDEC2-7300-4E20-81B2-2EB7F4088533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CCBC9-7C63-4B64-8182-D5EA2912F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890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F5BF9-CAA6-4FE5-B23E-AB6D3B712EC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595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73989" y="1160617"/>
            <a:ext cx="5002302" cy="2268383"/>
          </a:xfrm>
        </p:spPr>
        <p:txBody>
          <a:bodyPr>
            <a:normAutofit fontScale="90000"/>
          </a:bodyPr>
          <a:lstStyle/>
          <a:p>
            <a:r>
              <a:rPr lang="ru-RU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Тритяк</a:t>
            </a:r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</a:t>
            </a:r>
            <a:b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Натал</a:t>
            </a:r>
            <a:r>
              <a:rPr lang="uk-UA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ія</a:t>
            </a:r>
            <a:r>
              <a:rPr lang="uk-UA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/>
            </a:r>
            <a:br>
              <a:rPr lang="uk-UA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uk-UA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Анатоліївна</a:t>
            </a:r>
            <a:endParaRPr lang="ru-RU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4173989" y="3647134"/>
            <a:ext cx="4970011" cy="295465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ru-RU" sz="2400" b="1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Вчитель початкових класів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ru-RU" sz="2400" b="1" dirty="0" smtClean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ru-RU" sz="2400" b="1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комунального закладу «Середня загальноосвітня школа № 35»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ru-RU" sz="2400" b="1" dirty="0" err="1" smtClean="0">
                <a:solidFill>
                  <a:srgbClr val="000000"/>
                </a:solidFill>
                <a:latin typeface="Bookman Old Style" panose="02050604050505020204" pitchFamily="18" charset="0"/>
              </a:rPr>
              <a:t>Кам’янської</a:t>
            </a:r>
            <a:r>
              <a:rPr lang="uk-UA" altLang="ru-RU" sz="2400" b="1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 міської ради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ru-RU" sz="2400" b="1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ru-RU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2021 рік</a:t>
            </a:r>
            <a:endParaRPr lang="uk-UA" altLang="ru-RU" sz="2000" b="1" i="1" u="sng" dirty="0" smtClean="0">
              <a:solidFill>
                <a:srgbClr val="2A08B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6" y="2040676"/>
            <a:ext cx="3470878" cy="440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0068" y="18508"/>
            <a:ext cx="8143932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i="1" dirty="0" smtClean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Schoolbook" pitchFamily="18" charset="0"/>
              </a:rPr>
              <a:t>Застосування інноваційних </a:t>
            </a:r>
            <a:r>
              <a:rPr lang="uk-UA" sz="3600" b="1" i="1" dirty="0" err="1" smtClean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Schoolbook" pitchFamily="18" charset="0"/>
              </a:rPr>
              <a:t>техгологій</a:t>
            </a:r>
            <a:r>
              <a:rPr lang="uk-UA" sz="3600" b="1" i="1" dirty="0" smtClean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Schoolbook" pitchFamily="18" charset="0"/>
              </a:rPr>
              <a:t>.</a:t>
            </a:r>
            <a:endParaRPr lang="ru-RU" sz="3600" b="1" i="1" dirty="0">
              <a:ln w="635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27000" dist="200000" dir="2700000" algn="tl" rotWithShape="0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Century Schoolbook" pitchFamily="18" charset="0"/>
            </a:endParaRPr>
          </a:p>
        </p:txBody>
      </p:sp>
      <p:pic>
        <p:nvPicPr>
          <p:cNvPr id="5" name="Рисунок 4" descr="C:\Users\Админ\AppData\Local\Microsoft\Windows\Temporary Internet Files\Content.Word\IMG_20180402_0923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923" y="1218837"/>
            <a:ext cx="4144989" cy="275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42" y="3974187"/>
            <a:ext cx="4463717" cy="27274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953" y="1218837"/>
            <a:ext cx="4379494" cy="26146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3" y="4093293"/>
            <a:ext cx="4144988" cy="276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6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ctrTitle"/>
          </p:nvPr>
        </p:nvSpPr>
        <p:spPr>
          <a:xfrm>
            <a:off x="1267691" y="51205"/>
            <a:ext cx="7772400" cy="600075"/>
          </a:xfrm>
        </p:spPr>
        <p:txBody>
          <a:bodyPr>
            <a:normAutofit fontScale="90000"/>
          </a:bodyPr>
          <a:lstStyle/>
          <a:p>
            <a:r>
              <a:rPr lang="uk-UA" alt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Основні напрямки виховної роботи</a:t>
            </a: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013690" y="4808104"/>
            <a:ext cx="7834745" cy="1951303"/>
          </a:xfrm>
          <a:prstGeom prst="rect">
            <a:avLst/>
          </a:prstGeom>
          <a:solidFill>
            <a:srgbClr val="CCCC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4000" smtClean="0">
                <a:latin typeface="Monotype Corsiva" pitchFamily="66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Monotype Corsiva" pitchFamily="66" charset="0"/>
              </a:rPr>
              <a:t>Пам’ятайте:</a:t>
            </a:r>
          </a:p>
          <a:p>
            <a:r>
              <a:rPr lang="uk-UA" sz="2400" dirty="0" smtClean="0">
                <a:solidFill>
                  <a:schemeClr val="tx1"/>
                </a:solidFill>
                <a:latin typeface="Monotype Corsiva" pitchFamily="66" charset="0"/>
              </a:rPr>
              <a:t>Головний вихователь – життя</a:t>
            </a:r>
          </a:p>
          <a:p>
            <a:r>
              <a:rPr lang="uk-UA" sz="2400" dirty="0" smtClean="0">
                <a:solidFill>
                  <a:schemeClr val="tx1"/>
                </a:solidFill>
                <a:latin typeface="Monotype Corsiva" pitchFamily="66" charset="0"/>
              </a:rPr>
              <a:t>Основний вихователь – родина</a:t>
            </a:r>
          </a:p>
          <a:p>
            <a:r>
              <a:rPr lang="uk-UA" sz="2400" dirty="0" smtClean="0">
                <a:solidFill>
                  <a:schemeClr val="tx1"/>
                </a:solidFill>
                <a:latin typeface="Monotype Corsiva" pitchFamily="66" charset="0"/>
              </a:rPr>
              <a:t>Справа вчителя – пов’язати перше з другим і додати щось від себе.</a:t>
            </a:r>
          </a:p>
        </p:txBody>
      </p:sp>
      <p:pic>
        <p:nvPicPr>
          <p:cNvPr id="9" name="Picture 3" descr="F:\фото 1 вер 1\IMG_5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2328" y="1672767"/>
            <a:ext cx="3225357" cy="2156703"/>
          </a:xfrm>
          <a:prstGeom prst="rect">
            <a:avLst/>
          </a:prstGeom>
          <a:noFill/>
        </p:spPr>
      </p:pic>
      <p:pic>
        <p:nvPicPr>
          <p:cNvPr id="2048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9" y="2603942"/>
            <a:ext cx="3050743" cy="125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787" y="2263028"/>
            <a:ext cx="37560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588" y="3738525"/>
            <a:ext cx="37814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147" y="1075512"/>
            <a:ext cx="37750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43" y="788987"/>
            <a:ext cx="384651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222" y="4043782"/>
            <a:ext cx="2935215" cy="2031397"/>
          </a:xfrm>
          <a:prstGeom prst="rect">
            <a:avLst/>
          </a:prstGeom>
        </p:spPr>
      </p:pic>
      <p:pic>
        <p:nvPicPr>
          <p:cNvPr id="11" name="Рисунок 10" descr="C:\Users\Админ\AppData\Local\Microsoft\Windows\Temporary Internet Files\Content.Word\IMG_20180412_13000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4738" y="3612295"/>
            <a:ext cx="2780144" cy="193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690512" y="574685"/>
            <a:ext cx="6655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Schoolbook" pitchFamily="18" charset="0"/>
              </a:rPr>
              <a:t>У вихованні дітей головне, щоб вони цього не помічали.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179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4678803" y="501217"/>
            <a:ext cx="4316837" cy="581183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uk-UA" sz="3500" b="1" i="1" kern="120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Schoolbook" pitchFamily="18" charset="0"/>
                <a:ea typeface="+mn-ea"/>
                <a:cs typeface="+mn-cs"/>
              </a:rPr>
              <a:t>Мої учні - то мої вчителі,</a:t>
            </a:r>
            <a:br>
              <a:rPr lang="uk-UA" sz="3500" b="1" i="1" kern="120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Schoolbook" pitchFamily="18" charset="0"/>
                <a:ea typeface="+mn-ea"/>
                <a:cs typeface="+mn-cs"/>
              </a:rPr>
            </a:br>
            <a:r>
              <a:rPr lang="uk-UA" sz="3500" b="1" i="1" kern="120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Schoolbook" pitchFamily="18" charset="0"/>
                <a:ea typeface="+mn-ea"/>
                <a:cs typeface="+mn-cs"/>
              </a:rPr>
              <a:t>То мій досвід яким збагатилась.</a:t>
            </a:r>
            <a:br>
              <a:rPr lang="uk-UA" sz="3500" b="1" i="1" kern="120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Schoolbook" pitchFamily="18" charset="0"/>
                <a:ea typeface="+mn-ea"/>
                <a:cs typeface="+mn-cs"/>
              </a:rPr>
            </a:br>
            <a:r>
              <a:rPr lang="uk-UA" sz="3500" b="1" i="1" kern="120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Schoolbook" pitchFamily="18" charset="0"/>
                <a:ea typeface="+mn-ea"/>
                <a:cs typeface="+mn-cs"/>
              </a:rPr>
              <a:t>Я дарую їм цілий </a:t>
            </a:r>
            <a:r>
              <a:rPr lang="uk-UA" sz="3500" b="1" i="1" kern="1200" dirty="0" smtClean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Schoolbook" pitchFamily="18" charset="0"/>
                <a:ea typeface="+mn-ea"/>
                <a:cs typeface="+mn-cs"/>
              </a:rPr>
              <a:t>світ,</a:t>
            </a:r>
            <a:br>
              <a:rPr lang="uk-UA" sz="3500" b="1" i="1" kern="1200" dirty="0" smtClean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Schoolbook" pitchFamily="18" charset="0"/>
                <a:ea typeface="+mn-ea"/>
                <a:cs typeface="+mn-cs"/>
              </a:rPr>
            </a:br>
            <a:r>
              <a:rPr lang="uk-UA" sz="3500" b="1" i="1" kern="1200" dirty="0" smtClean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Schoolbook" pitchFamily="18" charset="0"/>
                <a:ea typeface="+mn-ea"/>
                <a:cs typeface="+mn-cs"/>
              </a:rPr>
              <a:t>Вони </a:t>
            </a:r>
            <a:r>
              <a:rPr lang="uk-UA" sz="3500" b="1" i="1" kern="120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Schoolbook" pitchFamily="18" charset="0"/>
                <a:ea typeface="+mn-ea"/>
                <a:cs typeface="+mn-cs"/>
              </a:rPr>
              <a:t>дають мені </a:t>
            </a:r>
            <a:r>
              <a:rPr lang="uk-UA" sz="3500" b="1" i="1" kern="1200" dirty="0" smtClean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Schoolbook" pitchFamily="18" charset="0"/>
                <a:ea typeface="+mn-ea"/>
                <a:cs typeface="+mn-cs"/>
              </a:rPr>
              <a:t>натхнення </a:t>
            </a:r>
            <a:r>
              <a:rPr lang="uk-UA" sz="3500" b="1" i="1" kern="120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Schoolbook" pitchFamily="18" charset="0"/>
                <a:ea typeface="+mn-ea"/>
                <a:cs typeface="+mn-cs"/>
              </a:rPr>
              <a:t>й силу.</a:t>
            </a:r>
            <a:endParaRPr lang="ru-RU" sz="3500" b="1" i="1" kern="1200" dirty="0">
              <a:ln w="635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27000" dist="200000" dir="2700000" algn="tl" rotWithShape="0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Century Schoolbook" pitchFamily="18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4" y="637309"/>
            <a:ext cx="4315990" cy="582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8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291" y="82388"/>
            <a:ext cx="7467600" cy="796908"/>
          </a:xfrm>
        </p:spPr>
        <p:txBody>
          <a:bodyPr>
            <a:normAutofit/>
          </a:bodyPr>
          <a:lstStyle/>
          <a:p>
            <a:pPr algn="ctr"/>
            <a:r>
              <a:rPr lang="uk-UA" sz="3600" b="1" i="1" dirty="0" smtClean="0">
                <a:solidFill>
                  <a:srgbClr val="CC3300"/>
                </a:solidFill>
                <a:latin typeface="Arial Black" panose="020B0A04020102020204" pitchFamily="34" charset="0"/>
              </a:rPr>
              <a:t>ВІЗИТНА КАРТКА</a:t>
            </a:r>
            <a:endParaRPr lang="ru-RU" sz="3600" b="1" i="1" dirty="0">
              <a:solidFill>
                <a:srgbClr val="CC33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320802" y="648805"/>
            <a:ext cx="5142716" cy="22975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uk-UA" sz="2000" b="1" i="1" dirty="0" smtClean="0">
                <a:solidFill>
                  <a:srgbClr val="800080"/>
                </a:solidFill>
              </a:rPr>
              <a:t>Є професія у світі –</a:t>
            </a:r>
          </a:p>
          <a:p>
            <a:pPr>
              <a:lnSpc>
                <a:spcPct val="100000"/>
              </a:lnSpc>
              <a:buNone/>
            </a:pPr>
            <a:r>
              <a:rPr lang="uk-UA" sz="2000" b="1" i="1" dirty="0" smtClean="0">
                <a:solidFill>
                  <a:srgbClr val="800080"/>
                </a:solidFill>
              </a:rPr>
              <a:t>Серце віддавати дітям!</a:t>
            </a:r>
          </a:p>
          <a:p>
            <a:pPr>
              <a:lnSpc>
                <a:spcPct val="100000"/>
              </a:lnSpc>
              <a:buNone/>
            </a:pPr>
            <a:r>
              <a:rPr lang="uk-UA" sz="2000" b="1" i="1" dirty="0" smtClean="0">
                <a:solidFill>
                  <a:srgbClr val="800080"/>
                </a:solidFill>
              </a:rPr>
              <a:t>Хай же вистачить терпіння</a:t>
            </a:r>
          </a:p>
          <a:p>
            <a:pPr>
              <a:lnSpc>
                <a:spcPct val="100000"/>
              </a:lnSpc>
              <a:buNone/>
            </a:pPr>
            <a:r>
              <a:rPr lang="uk-UA" sz="2000" b="1" i="1" dirty="0" smtClean="0">
                <a:solidFill>
                  <a:srgbClr val="800080"/>
                </a:solidFill>
              </a:rPr>
              <a:t>Передати всі уміння.</a:t>
            </a:r>
          </a:p>
          <a:p>
            <a:pPr>
              <a:lnSpc>
                <a:spcPct val="100000"/>
              </a:lnSpc>
              <a:buNone/>
            </a:pPr>
            <a:r>
              <a:rPr lang="uk-UA" sz="2000" b="1" i="1" dirty="0" smtClean="0">
                <a:solidFill>
                  <a:srgbClr val="800080"/>
                </a:solidFill>
              </a:rPr>
              <a:t>Серце вчителя безкрає,</a:t>
            </a:r>
          </a:p>
          <a:p>
            <a:pPr>
              <a:lnSpc>
                <a:spcPct val="100000"/>
              </a:lnSpc>
              <a:buNone/>
            </a:pPr>
            <a:r>
              <a:rPr lang="uk-UA" sz="2000" b="1" i="1" dirty="0" smtClean="0">
                <a:solidFill>
                  <a:srgbClr val="800080"/>
                </a:solidFill>
              </a:rPr>
              <a:t>Якби він його не краяв.</a:t>
            </a:r>
          </a:p>
          <a:p>
            <a:pPr>
              <a:lnSpc>
                <a:spcPct val="100000"/>
              </a:lnSpc>
              <a:buNone/>
            </a:pPr>
            <a:r>
              <a:rPr lang="uk-UA" sz="2000" b="1" i="1" dirty="0" smtClean="0">
                <a:solidFill>
                  <a:srgbClr val="800080"/>
                </a:solidFill>
              </a:rPr>
              <a:t>Тому гідний вчитель </a:t>
            </a:r>
            <a:r>
              <a:rPr lang="uk-UA" sz="2000" b="1" i="1" dirty="0" err="1" smtClean="0">
                <a:solidFill>
                  <a:srgbClr val="800080"/>
                </a:solidFill>
              </a:rPr>
              <a:t>шани</a:t>
            </a:r>
            <a:endParaRPr lang="uk-UA" sz="2000" b="1" i="1" dirty="0" smtClean="0">
              <a:solidFill>
                <a:srgbClr val="800080"/>
              </a:solidFill>
            </a:endParaRPr>
          </a:p>
          <a:p>
            <a:pPr>
              <a:lnSpc>
                <a:spcPct val="100000"/>
              </a:lnSpc>
              <a:buNone/>
            </a:pPr>
            <a:r>
              <a:rPr lang="uk-UA" sz="2000" b="1" i="1" dirty="0" smtClean="0">
                <a:solidFill>
                  <a:srgbClr val="800080"/>
                </a:solidFill>
              </a:rPr>
              <a:t>І любові, і пошани!</a:t>
            </a:r>
            <a:endParaRPr lang="ru-RU" sz="2000" b="1" i="1" dirty="0">
              <a:solidFill>
                <a:srgbClr val="800080"/>
              </a:solidFill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5031880" y="1071546"/>
            <a:ext cx="4112120" cy="5765077"/>
          </a:xfrm>
          <a:prstGeom prst="foldedCorner">
            <a:avLst>
              <a:gd name="adj" fmla="val 12500"/>
            </a:avLst>
          </a:prstGeom>
          <a:solidFill>
            <a:srgbClr val="CCCCFF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uk-UA" sz="1600" b="1" i="1" dirty="0">
                <a:latin typeface="Georgia" pitchFamily="18" charset="0"/>
                <a:cs typeface="Traditional Arabic" pitchFamily="18" charset="-78"/>
              </a:rPr>
              <a:t>Дата, місце народження</a:t>
            </a:r>
          </a:p>
          <a:p>
            <a:pPr algn="ctr">
              <a:defRPr/>
            </a:pPr>
            <a:r>
              <a:rPr lang="uk-UA" sz="1600" b="1" dirty="0" smtClean="0">
                <a:latin typeface="Georgia" pitchFamily="18" charset="0"/>
                <a:cs typeface="Traditional Arabic" pitchFamily="18" charset="-78"/>
              </a:rPr>
              <a:t>02 жовтня </a:t>
            </a:r>
            <a:r>
              <a:rPr lang="uk-UA" sz="1600" b="1" dirty="0">
                <a:latin typeface="Georgia" pitchFamily="18" charset="0"/>
                <a:cs typeface="Traditional Arabic" pitchFamily="18" charset="-78"/>
              </a:rPr>
              <a:t>1970 року, </a:t>
            </a:r>
            <a:endParaRPr lang="uk-UA" sz="1600" b="1" dirty="0" smtClean="0">
              <a:latin typeface="Georgia" pitchFamily="18" charset="0"/>
              <a:cs typeface="Traditional Arabic" pitchFamily="18" charset="-78"/>
            </a:endParaRPr>
          </a:p>
          <a:p>
            <a:pPr algn="ctr">
              <a:defRPr/>
            </a:pPr>
            <a:r>
              <a:rPr lang="uk-UA" sz="1600" b="1" dirty="0" smtClean="0">
                <a:latin typeface="Georgia" pitchFamily="18" charset="0"/>
                <a:cs typeface="Traditional Arabic" pitchFamily="18" charset="-78"/>
              </a:rPr>
              <a:t>м</a:t>
            </a:r>
            <a:r>
              <a:rPr lang="uk-UA" sz="1600" b="1" dirty="0">
                <a:latin typeface="Georgia" pitchFamily="18" charset="0"/>
                <a:cs typeface="Traditional Arabic" pitchFamily="18" charset="-78"/>
              </a:rPr>
              <a:t>. </a:t>
            </a:r>
            <a:r>
              <a:rPr lang="uk-UA" sz="1600" b="1" dirty="0" smtClean="0">
                <a:latin typeface="Georgia" pitchFamily="18" charset="0"/>
                <a:cs typeface="Traditional Arabic" pitchFamily="18" charset="-78"/>
              </a:rPr>
              <a:t>Дніпродзержинськ</a:t>
            </a:r>
            <a:endParaRPr lang="uk-UA" sz="1600" b="1" dirty="0">
              <a:latin typeface="Georgia" pitchFamily="18" charset="0"/>
              <a:cs typeface="Traditional Arabic" pitchFamily="18" charset="-78"/>
            </a:endParaRPr>
          </a:p>
          <a:p>
            <a:pPr algn="ctr">
              <a:defRPr/>
            </a:pPr>
            <a:endParaRPr lang="uk-UA" sz="1600" b="1" dirty="0">
              <a:latin typeface="Georgia" pitchFamily="18" charset="0"/>
              <a:cs typeface="Traditional Arabic" pitchFamily="18" charset="-78"/>
            </a:endParaRPr>
          </a:p>
          <a:p>
            <a:pPr algn="ctr">
              <a:defRPr/>
            </a:pPr>
            <a:r>
              <a:rPr lang="uk-UA" sz="1600" b="1" i="1" dirty="0">
                <a:latin typeface="Georgia" pitchFamily="18" charset="0"/>
                <a:cs typeface="Traditional Arabic" pitchFamily="18" charset="-78"/>
              </a:rPr>
              <a:t>Освіта, навчальний заклад, який закінчила</a:t>
            </a:r>
          </a:p>
          <a:p>
            <a:pPr algn="ctr">
              <a:defRPr/>
            </a:pPr>
            <a:r>
              <a:rPr lang="uk-UA" sz="1600" b="1" dirty="0">
                <a:latin typeface="Georgia" pitchFamily="18" charset="0"/>
                <a:cs typeface="Traditional Arabic" pitchFamily="18" charset="-78"/>
              </a:rPr>
              <a:t>Вища, </a:t>
            </a:r>
            <a:r>
              <a:rPr lang="uk-UA" sz="1600" b="1" dirty="0" smtClean="0">
                <a:latin typeface="Georgia" pitchFamily="18" charset="0"/>
                <a:cs typeface="Traditional Arabic" pitchFamily="18" charset="-78"/>
              </a:rPr>
              <a:t>Криворізький </a:t>
            </a:r>
            <a:r>
              <a:rPr lang="uk-UA" sz="1600" b="1" dirty="0">
                <a:latin typeface="Georgia" pitchFamily="18" charset="0"/>
                <a:cs typeface="Traditional Arabic" pitchFamily="18" charset="-78"/>
              </a:rPr>
              <a:t>державний педагогічний</a:t>
            </a:r>
          </a:p>
          <a:p>
            <a:pPr algn="ctr">
              <a:defRPr/>
            </a:pPr>
            <a:r>
              <a:rPr lang="uk-UA" sz="1600" b="1" dirty="0">
                <a:latin typeface="Georgia" pitchFamily="18" charset="0"/>
                <a:cs typeface="Traditional Arabic" pitchFamily="18" charset="-78"/>
              </a:rPr>
              <a:t>інститут </a:t>
            </a:r>
            <a:r>
              <a:rPr lang="uk-UA" sz="1600" b="1" dirty="0" smtClean="0">
                <a:latin typeface="Georgia" pitchFamily="18" charset="0"/>
                <a:cs typeface="Traditional Arabic" pitchFamily="18" charset="-78"/>
              </a:rPr>
              <a:t>, 1993 </a:t>
            </a:r>
            <a:r>
              <a:rPr lang="uk-UA" sz="1600" b="1" dirty="0">
                <a:latin typeface="Georgia" pitchFamily="18" charset="0"/>
                <a:cs typeface="Traditional Arabic" pitchFamily="18" charset="-78"/>
              </a:rPr>
              <a:t>рік</a:t>
            </a:r>
          </a:p>
          <a:p>
            <a:pPr algn="ctr">
              <a:defRPr/>
            </a:pPr>
            <a:endParaRPr lang="uk-UA" sz="1600" b="1" dirty="0">
              <a:latin typeface="Georgia" pitchFamily="18" charset="0"/>
              <a:cs typeface="Traditional Arabic" pitchFamily="18" charset="-78"/>
            </a:endParaRPr>
          </a:p>
          <a:p>
            <a:pPr algn="ctr">
              <a:defRPr/>
            </a:pPr>
            <a:r>
              <a:rPr lang="uk-UA" sz="1600" b="1" i="1" dirty="0">
                <a:latin typeface="Georgia" pitchFamily="18" charset="0"/>
                <a:cs typeface="Traditional Arabic" pitchFamily="18" charset="-78"/>
              </a:rPr>
              <a:t>Місце роботи, посада</a:t>
            </a:r>
          </a:p>
          <a:p>
            <a:pPr algn="ctr">
              <a:defRPr/>
            </a:pPr>
            <a:r>
              <a:rPr lang="uk-UA" sz="1600" b="1" dirty="0" smtClean="0">
                <a:latin typeface="Georgia" pitchFamily="18" charset="0"/>
                <a:cs typeface="Traditional Arabic" pitchFamily="18" charset="-78"/>
              </a:rPr>
              <a:t>КЗ СЗШ № 35,  </a:t>
            </a:r>
            <a:r>
              <a:rPr lang="uk-UA" sz="1600" b="1" dirty="0">
                <a:latin typeface="Georgia" pitchFamily="18" charset="0"/>
                <a:cs typeface="Traditional Arabic" pitchFamily="18" charset="-78"/>
              </a:rPr>
              <a:t>вчитель початкових класів</a:t>
            </a:r>
          </a:p>
          <a:p>
            <a:pPr algn="ctr">
              <a:defRPr/>
            </a:pPr>
            <a:endParaRPr lang="uk-UA" sz="1600" b="1" dirty="0">
              <a:latin typeface="Georgia" pitchFamily="18" charset="0"/>
              <a:cs typeface="Traditional Arabic" pitchFamily="18" charset="-78"/>
            </a:endParaRPr>
          </a:p>
          <a:p>
            <a:pPr algn="ctr">
              <a:defRPr/>
            </a:pPr>
            <a:r>
              <a:rPr lang="uk-UA" sz="1600" b="1" i="1" dirty="0">
                <a:latin typeface="Georgia" pitchFamily="18" charset="0"/>
                <a:cs typeface="Traditional Arabic" pitchFamily="18" charset="-78"/>
              </a:rPr>
              <a:t>Стаж роботи</a:t>
            </a:r>
          </a:p>
          <a:p>
            <a:pPr algn="ctr">
              <a:defRPr/>
            </a:pPr>
            <a:r>
              <a:rPr lang="uk-UA" sz="1600" b="1" dirty="0" smtClean="0">
                <a:latin typeface="Georgia" pitchFamily="18" charset="0"/>
                <a:cs typeface="Traditional Arabic" pitchFamily="18" charset="-78"/>
              </a:rPr>
              <a:t>34 роки</a:t>
            </a:r>
            <a:endParaRPr lang="uk-UA" sz="1600" b="1" dirty="0">
              <a:latin typeface="Georgia" pitchFamily="18" charset="0"/>
              <a:cs typeface="Traditional Arabic" pitchFamily="18" charset="-78"/>
            </a:endParaRPr>
          </a:p>
          <a:p>
            <a:pPr algn="ctr">
              <a:defRPr/>
            </a:pPr>
            <a:endParaRPr lang="uk-UA" sz="1600" b="1" dirty="0">
              <a:latin typeface="Georgia" pitchFamily="18" charset="0"/>
              <a:cs typeface="Traditional Arabic" pitchFamily="18" charset="-78"/>
            </a:endParaRPr>
          </a:p>
          <a:p>
            <a:pPr algn="ctr">
              <a:defRPr/>
            </a:pPr>
            <a:r>
              <a:rPr lang="uk-UA" sz="1600" b="1" i="1" dirty="0">
                <a:latin typeface="Georgia" pitchFamily="18" charset="0"/>
                <a:cs typeface="Traditional Arabic" pitchFamily="18" charset="-78"/>
              </a:rPr>
              <a:t>Кваліфікаційна категорія, звання</a:t>
            </a:r>
          </a:p>
          <a:p>
            <a:pPr algn="ctr">
              <a:defRPr/>
            </a:pPr>
            <a:r>
              <a:rPr lang="uk-UA" sz="1600" b="1" dirty="0">
                <a:latin typeface="Georgia" pitchFamily="18" charset="0"/>
                <a:cs typeface="Traditional Arabic" pitchFamily="18" charset="-78"/>
              </a:rPr>
              <a:t>Спеціаліст вищої категорії, звання </a:t>
            </a:r>
          </a:p>
          <a:p>
            <a:pPr algn="ctr">
              <a:defRPr/>
            </a:pPr>
            <a:r>
              <a:rPr lang="uk-UA" sz="1600" b="1" dirty="0">
                <a:latin typeface="Georgia" pitchFamily="18" charset="0"/>
                <a:cs typeface="Traditional Arabic" pitchFamily="18" charset="-78"/>
              </a:rPr>
              <a:t>“ Старший учитель ”</a:t>
            </a:r>
          </a:p>
          <a:p>
            <a:pPr algn="ctr">
              <a:defRPr/>
            </a:pPr>
            <a:endParaRPr lang="uk-UA" sz="1600" b="1" dirty="0">
              <a:latin typeface="Georgia" pitchFamily="18" charset="0"/>
              <a:cs typeface="Traditional Arabic" pitchFamily="18" charset="-78"/>
            </a:endParaRPr>
          </a:p>
          <a:p>
            <a:pPr algn="ctr">
              <a:defRPr/>
            </a:pPr>
            <a:r>
              <a:rPr lang="uk-UA" sz="1600" b="1" i="1" dirty="0">
                <a:latin typeface="Georgia" pitchFamily="18" charset="0"/>
                <a:cs typeface="Traditional Arabic" pitchFamily="18" charset="-78"/>
              </a:rPr>
              <a:t>  </a:t>
            </a:r>
          </a:p>
          <a:p>
            <a:pPr>
              <a:defRPr/>
            </a:pP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20802" y="4177207"/>
            <a:ext cx="2762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 КРЕДО</a:t>
            </a:r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71954" y="4996871"/>
            <a:ext cx="4959926" cy="12746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учневі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іскорку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світла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учителю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запалити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сонце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В.О. Сухомлинський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27911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7439" y="1542289"/>
            <a:ext cx="8219136" cy="196752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СОЦІАЛЬНОЇ АКТИВНОСТІ МОЛОДШИХ ШКОЛЯРІВ ЗАСОБАМИ ІННОВАЦІЙНИХ ТЕХНОЛОГІЙ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629661" y="4387272"/>
            <a:ext cx="6474691" cy="254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Інноваційна значущість досвіду</a:t>
            </a:r>
            <a:r>
              <a:rPr lang="uk-UA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полягає у використанні інноваційних технологій у навчально - виховному процесі для розвитку соціальної активності учнів та </a:t>
            </a:r>
            <a:r>
              <a:rPr lang="uk-UA" sz="3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ключових компетентностей, які передбачають їх особистісно-соціальний та інтелектуальний розвиток. </a:t>
            </a:r>
            <a:r>
              <a:rPr lang="ru-RU" smtClean="0">
                <a:cs typeface="Traditional Arabic" panose="02020603050405020304" pitchFamily="18" charset="-78"/>
              </a:rPr>
              <a:t/>
            </a:r>
            <a:br>
              <a:rPr lang="ru-RU" smtClean="0">
                <a:cs typeface="Traditional Arabic" panose="02020603050405020304" pitchFamily="18" charset="-78"/>
              </a:rPr>
            </a:br>
            <a:endParaRPr lang="ru-RU" dirty="0">
              <a:cs typeface="Traditional Arabic" panose="02020603050405020304" pitchFamily="18" charset="-7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69309" y="3763879"/>
            <a:ext cx="56803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</a:t>
            </a:r>
            <a:r>
              <a:rPr lang="uk-UA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45702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812" y="287852"/>
            <a:ext cx="851698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СОЦІАЛЬНОЇ АКТИВНОСТІ УЧНІВ ПОЧАТКОВИХ КЛАСІВ ШЛЯХОМ ІННОВАЦІЙНИХ ТЕХНОЛОГІЙ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076027" y="1563509"/>
            <a:ext cx="164788" cy="16138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4952849" y="1613415"/>
            <a:ext cx="172943" cy="22295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746369" y="1851914"/>
            <a:ext cx="2824104" cy="5232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89019" y="1836374"/>
            <a:ext cx="2584267" cy="5232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5453391" y="3721182"/>
            <a:ext cx="685799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СКЛАДОВІОСВІТНЬОГО ПРОЦЕСУ</a:t>
            </a:r>
            <a:endParaRPr lang="ru-RU" sz="2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7613694" y="2730324"/>
            <a:ext cx="970071" cy="36933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МЕТА</a:t>
            </a:r>
            <a:endParaRPr lang="uk-U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245236" y="4225451"/>
            <a:ext cx="1683915" cy="40011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7599476" y="5883502"/>
            <a:ext cx="970071" cy="36933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ЗМІСТ</a:t>
            </a:r>
            <a:endParaRPr lang="uk-U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7408520" y="2914990"/>
            <a:ext cx="49132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7422737" y="4425506"/>
            <a:ext cx="49132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7422737" y="6044628"/>
            <a:ext cx="49132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828763" y="2738941"/>
            <a:ext cx="2824104" cy="738664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УТВЕРДЖЕННЯ ПРІОРЕТНОСТІ ГУАНІСТИЧНОЇ ПАРАДІГМИ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261132" y="2677368"/>
            <a:ext cx="2824104" cy="954107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ВИЗНАННЯ ПРІОРІТЕТНОСТІ ВСЕБІЧНОГО РОЗВИТКУ ОСОБИСТОСТІ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014678" y="4157384"/>
            <a:ext cx="2824104" cy="5232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ЗДАТНІСТЬ СМОСТІЙНО ЗДОБУВАТИ ЗНАННЯ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584416" y="4163896"/>
            <a:ext cx="2824104" cy="738664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ПОЧУТТЯ ВІДПОВІДАЛЬНОСТІ ЗА </a:t>
            </a:r>
            <a:r>
              <a:rPr lang="uk-UA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ОСЯГНЕННЯ УСПІХІВ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963367" y="5674411"/>
            <a:ext cx="2824104" cy="307777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ДЕРЖАВНИЙ СТАНДАРТ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598633" y="5674411"/>
            <a:ext cx="2824104" cy="738664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ФОРМУВАННЯ НАЦІОНАЛЬНОЇ СВІДОМОСТІ УНІВ</a:t>
            </a:r>
          </a:p>
        </p:txBody>
      </p:sp>
      <p:cxnSp>
        <p:nvCxnSpPr>
          <p:cNvPr id="28" name="Соединительная линия уступом 27"/>
          <p:cNvCxnSpPr/>
          <p:nvPr/>
        </p:nvCxnSpPr>
        <p:spPr>
          <a:xfrm>
            <a:off x="3570473" y="2110314"/>
            <a:ext cx="718546" cy="182880"/>
          </a:xfrm>
          <a:prstGeom prst="bentConnector3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922075" y="2246039"/>
            <a:ext cx="105919" cy="46119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>
            <a:stCxn id="21" idx="3"/>
          </p:cNvCxnSpPr>
          <p:nvPr/>
        </p:nvCxnSpPr>
        <p:spPr>
          <a:xfrm>
            <a:off x="3652867" y="3108273"/>
            <a:ext cx="621935" cy="291753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>
            <a:stCxn id="23" idx="3"/>
            <a:endCxn id="24" idx="1"/>
          </p:cNvCxnSpPr>
          <p:nvPr/>
        </p:nvCxnSpPr>
        <p:spPr>
          <a:xfrm>
            <a:off x="3838782" y="4418994"/>
            <a:ext cx="745634" cy="114234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endCxn id="26" idx="1"/>
          </p:cNvCxnSpPr>
          <p:nvPr/>
        </p:nvCxnSpPr>
        <p:spPr>
          <a:xfrm>
            <a:off x="3838782" y="5808372"/>
            <a:ext cx="759851" cy="23537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5210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812" y="287852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СОЦІАЛЬНОЇ АКТИВНОСТІ УЧНІВ ПОЧАТКОВИХ КЛАСІВ ШЛЯХОМ ІННОВАЦІЙНИХ ТЕХНОЛОГІЙ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076027" y="1563509"/>
            <a:ext cx="164788" cy="16138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4952849" y="1613415"/>
            <a:ext cx="172943" cy="22295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746369" y="1851914"/>
            <a:ext cx="2824104" cy="5232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89019" y="1836374"/>
            <a:ext cx="2584267" cy="5232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5453391" y="3721182"/>
            <a:ext cx="685799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СКЛАДОВІОСВІТНЬОГО ПРОЦЕСУ</a:t>
            </a:r>
            <a:endParaRPr lang="ru-RU" sz="2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7533170" y="2656334"/>
            <a:ext cx="1118054" cy="36933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ФОРМИ</a:t>
            </a:r>
            <a:endParaRPr lang="uk-U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245236" y="4225451"/>
            <a:ext cx="1683915" cy="40011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</a:t>
            </a: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7473378" y="5995889"/>
            <a:ext cx="1194846" cy="36933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ЗАСОБИ</a:t>
            </a:r>
            <a:endParaRPr lang="uk-U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7408520" y="2914990"/>
            <a:ext cx="49132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7422737" y="4425506"/>
            <a:ext cx="49132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7422737" y="6044628"/>
            <a:ext cx="49132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828763" y="2738941"/>
            <a:ext cx="2824104" cy="5232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ІНДИВІДУАЛЬНІ, ГРУПОВІ, ФРОНТАЛЬНІ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261132" y="2677368"/>
            <a:ext cx="2824104" cy="5232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РОДИННЕ, СІЕЙНЕ, НАЦІОНАЛЬНЕ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014678" y="4157384"/>
            <a:ext cx="2824104" cy="307777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АКТИВНІ ТА ІНТЕРАКТИВНІ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584416" y="4163896"/>
            <a:ext cx="2824104" cy="307777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МОТИВАЦІЙНО-ЦІННІСНЕ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963367" y="5674411"/>
            <a:ext cx="2824104" cy="307777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ЮТ</a:t>
            </a:r>
            <a:r>
              <a:rPr lang="uk-UA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РНІ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598633" y="5674411"/>
            <a:ext cx="2824104" cy="5232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</a:t>
            </a:r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ЮТЕРНІ, МУЛЬТИМЕДІЙНІ</a:t>
            </a:r>
            <a:endParaRPr lang="uk-UA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Соединительная линия уступом 27"/>
          <p:cNvCxnSpPr/>
          <p:nvPr/>
        </p:nvCxnSpPr>
        <p:spPr>
          <a:xfrm>
            <a:off x="3570473" y="2110314"/>
            <a:ext cx="718546" cy="182880"/>
          </a:xfrm>
          <a:prstGeom prst="bentConnector3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922075" y="2246039"/>
            <a:ext cx="105919" cy="46119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>
            <a:stCxn id="21" idx="3"/>
          </p:cNvCxnSpPr>
          <p:nvPr/>
        </p:nvCxnSpPr>
        <p:spPr>
          <a:xfrm>
            <a:off x="3652867" y="3000551"/>
            <a:ext cx="621935" cy="399475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>
            <a:stCxn id="23" idx="3"/>
            <a:endCxn id="24" idx="1"/>
          </p:cNvCxnSpPr>
          <p:nvPr/>
        </p:nvCxnSpPr>
        <p:spPr>
          <a:xfrm>
            <a:off x="3838782" y="4311273"/>
            <a:ext cx="745634" cy="6512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endCxn id="26" idx="1"/>
          </p:cNvCxnSpPr>
          <p:nvPr/>
        </p:nvCxnSpPr>
        <p:spPr>
          <a:xfrm>
            <a:off x="3838782" y="5808372"/>
            <a:ext cx="759851" cy="12764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1247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969" y="12077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9555" y="207255"/>
            <a:ext cx="6323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dirty="0" smtClean="0">
                <a:ln w="635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63500">
                    <a:schemeClr val="accent1">
                      <a:lumMod val="60000"/>
                      <a:lumOff val="40000"/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Schoolbook" pitchFamily="18" charset="0"/>
              </a:rPr>
              <a:t>РЕАЛІЗАЦІЯ ТЕХНОЛОГІЙ</a:t>
            </a:r>
            <a:endParaRPr lang="ru-RU" sz="3600" b="1" i="1" dirty="0">
              <a:ln w="635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glow rad="63500">
                  <a:schemeClr val="accent1">
                    <a:lumMod val="60000"/>
                    <a:lumOff val="40000"/>
                    <a:alpha val="40000"/>
                  </a:schemeClr>
                </a:glow>
                <a:outerShdw blurRad="127000" dist="200000" dir="2700000" algn="tl" rotWithShape="0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Century Schoolbook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99823" y="1577103"/>
            <a:ext cx="4053236" cy="1089529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МЕТОДИ І ФОРМИ РОБОТИ НАВЧАЛЬНОЇ ДІЯЛЬНОСТІ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Выгнутая вправо стрелка 2"/>
          <p:cNvSpPr/>
          <p:nvPr/>
        </p:nvSpPr>
        <p:spPr>
          <a:xfrm>
            <a:off x="7946669" y="340956"/>
            <a:ext cx="978794" cy="128188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Выгнутая влево стрелка 4"/>
          <p:cNvSpPr/>
          <p:nvPr/>
        </p:nvSpPr>
        <p:spPr>
          <a:xfrm>
            <a:off x="412124" y="230819"/>
            <a:ext cx="940157" cy="132052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Объект 7"/>
          <p:cNvSpPr txBox="1">
            <a:spLocks/>
          </p:cNvSpPr>
          <p:nvPr/>
        </p:nvSpPr>
        <p:spPr>
          <a:xfrm>
            <a:off x="5318973" y="1577103"/>
            <a:ext cx="2962141" cy="1089529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МЕТОДИ І ФОРМИ РОБОТИ ВЧИТЕЛЯ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134283" y="2769360"/>
            <a:ext cx="373487" cy="7273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800044" y="2918366"/>
            <a:ext cx="373487" cy="7273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12124" y="3756161"/>
            <a:ext cx="4191293" cy="286232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МІКРОФОН, РОБОТА В ПАРАХ, МАЛИХ ГРУПАХ,  ПОШУК ІНФОРМАЦІЇ, МОЗКОВИЙ ШТУРМ, МЕНТАЛЬНІ КАРТИ, ОЧІКУВАННЯ, АСОЦІАТИВНИЙ КУЩ, ФАНТАЗУЙ, ЛЕПБУК, ДОБРЕ-ПОГАНО, РОМАШКА ЗАПИТАНЬ, ФІШБОУН, </a:t>
            </a:r>
            <a:r>
              <a:rPr lang="uk-UA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НЕЗАКІНЧЕНЕ РЕЧЕННЯ</a:t>
            </a: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РОЛЬОВА ГРА, ПРЕЗЕНТАЦІЯ 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25790" y="3822225"/>
            <a:ext cx="3721994" cy="3001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203469" y="3785651"/>
            <a:ext cx="3721994" cy="203132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 ІНТЕРАКТИВНОГО НАВЧАЛЬНОГО МЕТОДИЧНОГО ЗАБЕЗПЕЧЕННЯ, МОТИВАЦІЯ НА САМОСТІЙНИЙ ПОШУК ЗНАНЬ, АКТИВІЗАЦІЯ, ОРГАНІЗАЦІЯ ВЗАЄМОДІЇ.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937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6379" y="35224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ОЧІКУВАННЯ РЕЗУЛЬТАТІВ</a:t>
            </a:r>
            <a:endParaRPr lang="ru-RU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6379" y="1980584"/>
            <a:ext cx="7886700" cy="4351338"/>
          </a:xfrm>
        </p:spPr>
        <p:txBody>
          <a:bodyPr>
            <a:normAutofit fontScale="62500" lnSpcReduction="20000"/>
          </a:bodyPr>
          <a:lstStyle/>
          <a:p>
            <a:r>
              <a:rPr lang="uk-UA" dirty="0" smtClean="0"/>
              <a:t>      </a:t>
            </a:r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 ефективності навчального процесу;</a:t>
            </a:r>
          </a:p>
          <a:p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підвищення інтелектуального розвитку;</a:t>
            </a:r>
          </a:p>
          <a:p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оволодіння навичками саморозвитку;</a:t>
            </a:r>
          </a:p>
          <a:p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розвиток можливостей думати, мислити, творити;</a:t>
            </a:r>
          </a:p>
          <a:p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більш вільне спілкування учнів на уроці, висловлення власних думок;</a:t>
            </a:r>
          </a:p>
          <a:p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повага до думок оточуючих, доброзичливість стосовно інших учнів класу.</a:t>
            </a:r>
          </a:p>
          <a:p>
            <a:endParaRPr lang="ru-RU" dirty="0"/>
          </a:p>
        </p:txBody>
      </p:sp>
      <p:sp>
        <p:nvSpPr>
          <p:cNvPr id="4" name="7-конечная звезда 3"/>
          <p:cNvSpPr/>
          <p:nvPr/>
        </p:nvSpPr>
        <p:spPr>
          <a:xfrm>
            <a:off x="628650" y="1825625"/>
            <a:ext cx="363024" cy="360609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7-конечная звезда 4"/>
          <p:cNvSpPr/>
          <p:nvPr/>
        </p:nvSpPr>
        <p:spPr>
          <a:xfrm>
            <a:off x="634283" y="3453981"/>
            <a:ext cx="363024" cy="360609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7-конечная звезда 5"/>
          <p:cNvSpPr/>
          <p:nvPr/>
        </p:nvSpPr>
        <p:spPr>
          <a:xfrm>
            <a:off x="628650" y="2564506"/>
            <a:ext cx="363024" cy="360609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7-конечная звезда 6"/>
          <p:cNvSpPr/>
          <p:nvPr/>
        </p:nvSpPr>
        <p:spPr>
          <a:xfrm>
            <a:off x="628650" y="2975067"/>
            <a:ext cx="363024" cy="360609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7-конечная звезда 7"/>
          <p:cNvSpPr/>
          <p:nvPr/>
        </p:nvSpPr>
        <p:spPr>
          <a:xfrm>
            <a:off x="628650" y="4156253"/>
            <a:ext cx="363024" cy="360609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7-конечная звезда 8"/>
          <p:cNvSpPr/>
          <p:nvPr/>
        </p:nvSpPr>
        <p:spPr>
          <a:xfrm>
            <a:off x="613355" y="4902032"/>
            <a:ext cx="363024" cy="360609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939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7447" y="-87589"/>
            <a:ext cx="8143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i="1" dirty="0" smtClean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Schoolbook" pitchFamily="18" charset="0"/>
              </a:rPr>
              <a:t>Ми – інтелект України </a:t>
            </a:r>
            <a:endParaRPr lang="ru-RU" sz="5400" b="1" i="1" dirty="0">
              <a:ln w="635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101600">
                  <a:srgbClr val="4F81BD">
                    <a:satMod val="175000"/>
                    <a:alpha val="40000"/>
                  </a:srgbClr>
                </a:glow>
                <a:outerShdw blurRad="127000" dist="200000" dir="2700000" algn="tl" rotWithShape="0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Century Schoolbook" pitchFamily="18" charset="0"/>
            </a:endParaRPr>
          </a:p>
        </p:txBody>
      </p:sp>
      <p:pic>
        <p:nvPicPr>
          <p:cNvPr id="3" name="Picture 2" descr="F:\фото майб перш 17\DSC00344.JPG"/>
          <p:cNvPicPr>
            <a:picLocks noChangeAspect="1" noChangeArrowheads="1"/>
          </p:cNvPicPr>
          <p:nvPr/>
        </p:nvPicPr>
        <p:blipFill rotWithShape="1">
          <a:blip r:embed="rId2" cstate="print"/>
          <a:srcRect r="7741"/>
          <a:stretch/>
        </p:blipFill>
        <p:spPr bwMode="auto">
          <a:xfrm>
            <a:off x="170827" y="780358"/>
            <a:ext cx="4073236" cy="2999738"/>
          </a:xfrm>
          <a:prstGeom prst="rect">
            <a:avLst/>
          </a:prstGeom>
          <a:noFill/>
        </p:spPr>
      </p:pic>
      <p:pic>
        <p:nvPicPr>
          <p:cNvPr id="5" name="Picture 2" descr="F:\фото 1 вер 1\IMG_56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4226" y="789890"/>
            <a:ext cx="4319142" cy="2903805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27" y="3915054"/>
            <a:ext cx="4073236" cy="29429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"/>
          <a:stretch/>
        </p:blipFill>
        <p:spPr>
          <a:xfrm>
            <a:off x="4710111" y="3915053"/>
            <a:ext cx="4281268" cy="273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9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566661069"/>
              </p:ext>
            </p:extLst>
          </p:nvPr>
        </p:nvGraphicFramePr>
        <p:xfrm>
          <a:off x="2825828" y="2775528"/>
          <a:ext cx="6387308" cy="4174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74255" y="4544292"/>
            <a:ext cx="2318327" cy="213471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500" dirty="0">
                <a:solidFill>
                  <a:srgbClr val="0070C0"/>
                </a:solidFill>
                <a:latin typeface="Monotype Corsiva" panose="03010101010201010101" pitchFamily="66" charset="0"/>
              </a:rPr>
              <a:t>Робота </a:t>
            </a:r>
            <a:r>
              <a:rPr lang="uk-UA" sz="45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/>
            </a:r>
            <a:br>
              <a:rPr lang="uk-UA" sz="45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uk-UA" sz="45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з </a:t>
            </a:r>
            <a:r>
              <a:rPr lang="uk-UA" sz="4500" dirty="0">
                <a:solidFill>
                  <a:srgbClr val="0070C0"/>
                </a:solidFill>
                <a:latin typeface="Monotype Corsiva" panose="03010101010201010101" pitchFamily="66" charset="0"/>
              </a:rPr>
              <a:t>батьками</a:t>
            </a:r>
            <a:endParaRPr lang="ru-RU" sz="45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Picture 3" descr="F:\фото 1 вер 1\IMG_56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3200" y="38142"/>
            <a:ext cx="3925454" cy="3009858"/>
          </a:xfrm>
          <a:prstGeom prst="rect">
            <a:avLst/>
          </a:prstGeom>
          <a:noFill/>
        </p:spPr>
      </p:pic>
      <p:pic>
        <p:nvPicPr>
          <p:cNvPr id="6" name="Picture 3" descr="F:\посвята в читачі\IMG_20171212_1320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20950" y="0"/>
            <a:ext cx="4460664" cy="31183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703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459</Words>
  <Application>Microsoft Office PowerPoint</Application>
  <PresentationFormat>Экран (4:3)</PresentationFormat>
  <Paragraphs>104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3" baseType="lpstr">
      <vt:lpstr>Arial</vt:lpstr>
      <vt:lpstr>Arial Black</vt:lpstr>
      <vt:lpstr>Bookman Old Style</vt:lpstr>
      <vt:lpstr>Calibri</vt:lpstr>
      <vt:lpstr>Calibri Light</vt:lpstr>
      <vt:lpstr>Century Schoolbook</vt:lpstr>
      <vt:lpstr>Georgia</vt:lpstr>
      <vt:lpstr>Monotype Corsiva</vt:lpstr>
      <vt:lpstr>Times New Roman</vt:lpstr>
      <vt:lpstr>Traditional Arabic</vt:lpstr>
      <vt:lpstr>Тема Office</vt:lpstr>
      <vt:lpstr>Тритяк  Наталія Анатоліївна</vt:lpstr>
      <vt:lpstr>ВІЗИТНА КАРТКА</vt:lpstr>
      <vt:lpstr>ТЕМА</vt:lpstr>
      <vt:lpstr>ФОРМУВАННЯ СОЦІАЛЬНОЇ АКТИВНОСТІ УЧНІВ ПОЧАТКОВИХ КЛАСІВ ШЛЯХОМ ІННОВАЦІЙНИХ ТЕХНОЛОГІЙ</vt:lpstr>
      <vt:lpstr>ФОРМУВАННЯ СОЦІАЛЬНОЇ АКТИВНОСТІ УЧНІВ ПОЧАТКОВИХ КЛАСІВ ШЛЯХОМ ІННОВАЦІЙНИХ ТЕХНОЛОГІЙ</vt:lpstr>
      <vt:lpstr> </vt:lpstr>
      <vt:lpstr>ОЧІКУВАННЯ РЕЗУЛЬТАТІВ</vt:lpstr>
      <vt:lpstr>Презентация PowerPoint</vt:lpstr>
      <vt:lpstr>Робота  з батьками</vt:lpstr>
      <vt:lpstr>Презентация PowerPoint</vt:lpstr>
      <vt:lpstr>Основні напрямки виховної роботи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Пользователь Windows</cp:lastModifiedBy>
  <cp:revision>120</cp:revision>
  <dcterms:created xsi:type="dcterms:W3CDTF">2014-11-21T11:00:06Z</dcterms:created>
  <dcterms:modified xsi:type="dcterms:W3CDTF">2021-03-29T14:17:15Z</dcterms:modified>
</cp:coreProperties>
</file>