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>
      <p:cViewPr varScale="1">
        <p:scale>
          <a:sx n="88" d="100"/>
          <a:sy n="88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ua/url?sa=t&amp;rct=j&amp;q=&amp;esrc=s&amp;source=web&amp;cd=1&amp;cad=rja&amp;uact=8&amp;ved=2ahUKEwiLkdmOqJriAhUcxMQBHZnhC94QFjAAegQIBhAC&amp;url=https://learningapps.org/&amp;usg=AOvVaw1sVjI-ZO04Bg1kQEPo5zij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710261" y="6871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71221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71538" y="1071546"/>
            <a:ext cx="7175351" cy="1285884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вчителя </a:t>
            </a:r>
            <a:b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 КЗ СЗШ № 35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2786058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4000496" y="2428868"/>
            <a:ext cx="3714777" cy="4143380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Вчитель: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Недайвода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Юлія Сергіївна</a:t>
            </a:r>
          </a:p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Вік: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30 років</a:t>
            </a:r>
          </a:p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вища педагогічна</a:t>
            </a:r>
          </a:p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Навчальний заклад: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Мелітопольський державний педагогічний університет ім. Богдана Хмельницького</a:t>
            </a:r>
          </a:p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Спеціальність: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Викладач інформатики закладу вищої освіти. Вчитель інформатики</a:t>
            </a:r>
          </a:p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 роки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328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1736" y="3857628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«Школа - найдивовижніша лабораторія, що нагадує калейдоскоп з різноманіттям загадкових і дивних візерунків, тому що в ній створюється неповторне і чудове майбутнє ...»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14290"/>
            <a:ext cx="2250395" cy="300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6535">
            <a:off x="2138216" y="2255407"/>
            <a:ext cx="1930245" cy="144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0232">
            <a:off x="2368856" y="517092"/>
            <a:ext cx="1634567" cy="122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66852">
            <a:off x="6652148" y="2291391"/>
            <a:ext cx="1946308" cy="145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6433">
            <a:off x="7127290" y="611495"/>
            <a:ext cx="1671579" cy="125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85918" y="928670"/>
            <a:ext cx="7138267" cy="27453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«Впровадження інноваційних технологій для стимулювання розвитку інтелектуального і творчого потенціалу учнів, їх життєвих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процесі вивчення інформатики»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860" y="4237577"/>
            <a:ext cx="3166108" cy="237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353" y="4237577"/>
            <a:ext cx="3166108" cy="237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99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70508" y="2065307"/>
            <a:ext cx="2135138" cy="44154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інноваційних технологій для стимулювання розвитку інтелектуального і творчого потенціалу учнів, їх життєвих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процесі вивчення інформатики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9267" y="3500836"/>
            <a:ext cx="1584176" cy="2894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зміст матеріалу та підбирає завдання, що вимагають активної пізнавальної діяльності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4072" y="3500836"/>
            <a:ext cx="1656184" cy="2894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 інтерактивні методи навчання, спрямовані на мотивацію та актуалізацію особистісного досвіду учнів 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15206" y="3500438"/>
            <a:ext cx="1785950" cy="2894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демократичний тип спілкування як умову формування життєвих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0859" y="856724"/>
            <a:ext cx="3456384" cy="86409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3168" y="-84961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проблеми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887" y="2040285"/>
            <a:ext cx="1750198" cy="131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507" y="1916831"/>
            <a:ext cx="1750199" cy="131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2721">
            <a:off x="7063196" y="632902"/>
            <a:ext cx="1127047" cy="150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3397">
            <a:off x="7433753" y="2076878"/>
            <a:ext cx="1685215" cy="126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68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44936" y="270494"/>
            <a:ext cx="5544616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урок – це твір мистецтва, де педагог уміло використовує всі можливості для розвитку особистості учня 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66161" y="1784796"/>
            <a:ext cx="2557550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ехнологія інтерактивного навчання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594" y="3026336"/>
            <a:ext cx="3000685" cy="225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3428992" y="2714620"/>
            <a:ext cx="2928958" cy="8759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інтерактивних вправ в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2585" y="2718679"/>
            <a:ext cx="2592114" cy="9095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програми для створення вікторин </a:t>
            </a:r>
            <a:r>
              <a:rPr lang="en-US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63888" y="4786323"/>
            <a:ext cx="2151120" cy="8315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комп'ютерами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720" y="4643446"/>
            <a:ext cx="2786082" cy="9274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вправ створених засобами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elite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Ponaboard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468" y="4045525"/>
            <a:ext cx="3283532" cy="24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вал 17"/>
          <p:cNvSpPr/>
          <p:nvPr/>
        </p:nvSpPr>
        <p:spPr>
          <a:xfrm>
            <a:off x="6457288" y="2885700"/>
            <a:ext cx="2520280" cy="13481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 технологія навчання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5214950"/>
            <a:ext cx="1127047" cy="150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26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57161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83767" y="453062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 до знань в учнів є могутнім засобом успішного навчання й виховання, необхідною умовою досягнення позитивних результатів навчальної праці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AutoShape 2" descr="ÐÐ°ÑÑÐ¸Ð½ÐºÐ¸ Ð¿Ð¾ Ð·Ð°Ð¿ÑÐ¾ÑÑ ÑÐ½Ð½Ð¾Ð²Ð°ÑÑÐ¹Ð½Ñ ÑÐµÑÐ½Ð¾Ð»Ð¾Ð³ÑÑ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ÐÐ°ÑÑÐ¸Ð½ÐºÐ¸ Ð¿Ð¾ Ð·Ð°Ð¿ÑÐ¾ÑÑ ÑÐ½Ð½Ð¾Ð²Ð°ÑÑÐ¹Ð½Ñ ÑÐµÑÐ½Ð¾Ð»Ð¾Ð³ÑÑ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ÐÐ°ÑÑÐ¸Ð½ÐºÐ¸ Ð¿Ð¾ Ð·Ð°Ð¿ÑÐ¾ÑÑ ÑÐ½Ð½Ð¾Ð²Ð°ÑÑÐ¹Ð½Ñ ÑÐµÑÐ½Ð¾Ð»Ð¾Ð³ÑÑ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929066"/>
            <a:ext cx="3536180" cy="2357454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285728"/>
            <a:ext cx="2736304" cy="3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58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285728"/>
            <a:ext cx="2736304" cy="3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00232" y="4714884"/>
            <a:ext cx="6580010" cy="1331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 нехай змінюються картинки в Калейдоскопі учителя, і нехай буде більше яскравих, красивих і радісних, а менше сірих, непоказних і сумних зображень</a:t>
            </a:r>
            <a:endParaRPr lang="uk-UA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0344">
            <a:off x="7100195" y="2064846"/>
            <a:ext cx="1735896" cy="231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0617">
            <a:off x="1664751" y="1994905"/>
            <a:ext cx="1838718" cy="245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37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42886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705775" y="0"/>
            <a:ext cx="1438225" cy="6858000"/>
            <a:chOff x="-9475" y="0"/>
            <a:chExt cx="1438225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71221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4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188</TotalTime>
  <Words>220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Презентація вчителя  інформатики КЗ СЗШ № 35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«Впровадження інноваційних технологій для стимулювання розвитку інтелектуального і творчого потенціалу учнів, їх життєвих компетентностей у процесі вивчення інформатики»</dc:title>
  <dc:creator>игагошка</dc:creator>
  <cp:lastModifiedBy>Пользователь Windows</cp:lastModifiedBy>
  <cp:revision>25</cp:revision>
  <dcterms:created xsi:type="dcterms:W3CDTF">2019-05-13T16:15:03Z</dcterms:created>
  <dcterms:modified xsi:type="dcterms:W3CDTF">2021-03-15T11:26:37Z</dcterms:modified>
</cp:coreProperties>
</file>