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70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2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6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1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4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3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1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D0140-6E5F-4480-A968-35696C49CA7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F93B-F10B-4509-824F-04BA020AB5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6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604" y="836712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батьків з профілактики суїцидальної поведінки дітей та підлітків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886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Волноваська вечірня (змінна) школа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92222"/>
            <a:ext cx="4770090" cy="302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3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76470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Говоріть зі своїми дітьми. Вчіть дитину змалку ділитися своїми проблемами.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28" y="2636912"/>
            <a:ext cx="5899943" cy="393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11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9029" y="47667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Підтримуйте свою дитину в усіх її починаннях.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7002"/>
            <a:ext cx="4126436" cy="2454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9244"/>
            <a:ext cx="2718383" cy="1586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" y="2815434"/>
            <a:ext cx="36957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312368" cy="253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6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7667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Переглядайте разом зі своїми дітьми фільми.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22" y="1916832"/>
            <a:ext cx="5936505" cy="4503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8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0803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Відпочивайте разом з дітьми.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18051" cy="4210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1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326" y="2780928"/>
            <a:ext cx="65622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Будьте уважними один до одного, будьте чуйними і пам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ятайте: « Життя – це найбільша цінність! Ми живем лише раз!» 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Усім буває важко, але це не привід вкорочувати його! Просто всім нам іноді дуже необхідна підтримка.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51351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Бережіть рідних та будьте щасливі заради них!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1\Desktop\COVID - 19\Screenshot_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01" y="140046"/>
            <a:ext cx="1864145" cy="17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8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5"/>
            <a:ext cx="9143999" cy="689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247578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всесвітній день запобігання самогубств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1\Desktop\COVID - 19\Screenshot_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24" y="2492896"/>
            <a:ext cx="4885350" cy="305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5"/>
            <a:ext cx="3373171" cy="2122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5" y="3803172"/>
            <a:ext cx="4059213" cy="244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0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" y="0"/>
            <a:ext cx="91034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206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ризику: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08" y="1556792"/>
            <a:ext cx="7627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Спадкові суїциди;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Підлітки, які страждають психічними розладами (депресіями);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Важкі підлітки, які схильні до шкідливих звичок, ранніх статевих стосунків;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Безпритульні;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Неформальні групи та об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єднання;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Діти, які потерпають від булінгу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(цькування);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Інтернет-залежні;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Насилля в сім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ї.</a:t>
            </a:r>
          </a:p>
          <a:p>
            <a:pPr marL="342900" indent="-342900">
              <a:buAutoNum type="arabicPeriod"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1\Desktop\COVID - 19\Screenshot_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8" y="406237"/>
            <a:ext cx="1671148" cy="230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17" y="3285102"/>
            <a:ext cx="3597542" cy="2334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94" y="4524375"/>
            <a:ext cx="2181225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76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604993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засобах масової інформації висвітлено непоодинокі випадки долучення підлітків у соціальних мережах до “груп смерті”, таких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“Море китів”, “Розбуди мене в 4:20”, “Тихий дім”, “Небесний кит”, “Синій кит”, “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F57”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тощо, наслідком яких є самогубство</a:t>
            </a:r>
            <a:r>
              <a:rPr lang="ru-RU" sz="28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40466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смерті в соціальних мережах: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3107"/>
            <a:ext cx="3600400" cy="2422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1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суїцидальної поведінки: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уваги та турботи з боку батьків.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Переживання, образи.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Самотність.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 бути зрозумілим.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провини, сорому.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помсти.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Ревнощі, любовні невдачі.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Сексуальний протест, вагітність.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Погані стосунки між членами сім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1\Desktop\COVID - 19\Screenshot_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8" y="251504"/>
            <a:ext cx="2448272" cy="159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2603"/>
            <a:ext cx="3206869" cy="2209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43" y="2264833"/>
            <a:ext cx="2499346" cy="1618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9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5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9264" y="222782"/>
            <a:ext cx="604867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що треба зернути увагу    батькам?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часто говорить про смерть та самогубство.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 усамітнитися під будь-яким приводом.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думає : «Я нікому не потрібен», «Все одно за мною ніхто не буде шкодувати…»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 такі фрази у своєму мовлені: «Завтра мене вже не буде», «Забудьте про мене назавжди. Без мене вам буде краще…»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Непрямі загрози: «набридло життя», «ситий всім по горло», «більше ви мене не побачите», «пожив – і вистачить…»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себе недооцінює, займається самоїдством, говорить: «Який же я дурний», «Я нікому не потрібен»…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2" y="277473"/>
            <a:ext cx="1850860" cy="1285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8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361" y="1642991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 і є той головний інструмент, той рятівний засіб, за допомогою якого вирішується ця жахлива проблема. Обійміть власну дитину, скажіть, що любите її, і ви врятуєте і її, і себе…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1\Desktop\COVID - 19\Screenshot_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191282"/>
            <a:ext cx="3856446" cy="2514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Шановні батьки!  Пам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2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8"/>
            <a:ext cx="9144000" cy="68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3265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Вчіть своїх дітей цінувати ЖИТТЯ!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532986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«Хоча людському життю немає ціни, ми завжди чинимо так, немов існує щось більш цінне…»</a:t>
            </a:r>
          </a:p>
          <a:p>
            <a:pPr algn="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де Сент- Екзюпері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96332"/>
            <a:ext cx="3504803" cy="305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7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COVID - 19\Screenshot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046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батькам: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 любов, приділяти час своїй дитині, в якому б віці вона не була.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680144"/>
            <a:ext cx="5296818" cy="3870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20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420</Words>
  <Application>Microsoft Office PowerPoint</Application>
  <PresentationFormat>Екран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Administrator</cp:lastModifiedBy>
  <cp:revision>24</cp:revision>
  <dcterms:created xsi:type="dcterms:W3CDTF">2020-09-09T16:53:40Z</dcterms:created>
  <dcterms:modified xsi:type="dcterms:W3CDTF">2024-04-15T10:03:54Z</dcterms:modified>
</cp:coreProperties>
</file>