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43811" y="225552"/>
            <a:ext cx="3401695" cy="1264920"/>
          </a:xfrm>
          <a:custGeom>
            <a:avLst/>
            <a:gdLst/>
            <a:ahLst/>
            <a:cxnLst/>
            <a:rect l="l" t="t" r="r" b="b"/>
            <a:pathLst>
              <a:path w="3401695" h="1264920">
                <a:moveTo>
                  <a:pt x="3190748" y="0"/>
                </a:moveTo>
                <a:lnTo>
                  <a:pt x="210819" y="0"/>
                </a:lnTo>
                <a:lnTo>
                  <a:pt x="162472" y="5566"/>
                </a:lnTo>
                <a:lnTo>
                  <a:pt x="118095" y="21423"/>
                </a:lnTo>
                <a:lnTo>
                  <a:pt x="78951" y="46306"/>
                </a:lnTo>
                <a:lnTo>
                  <a:pt x="46306" y="78951"/>
                </a:lnTo>
                <a:lnTo>
                  <a:pt x="21423" y="118095"/>
                </a:lnTo>
                <a:lnTo>
                  <a:pt x="5566" y="162472"/>
                </a:lnTo>
                <a:lnTo>
                  <a:pt x="0" y="210820"/>
                </a:lnTo>
                <a:lnTo>
                  <a:pt x="0" y="1054100"/>
                </a:lnTo>
                <a:lnTo>
                  <a:pt x="5566" y="1102447"/>
                </a:lnTo>
                <a:lnTo>
                  <a:pt x="21423" y="1146824"/>
                </a:lnTo>
                <a:lnTo>
                  <a:pt x="46306" y="1185968"/>
                </a:lnTo>
                <a:lnTo>
                  <a:pt x="78951" y="1218613"/>
                </a:lnTo>
                <a:lnTo>
                  <a:pt x="118095" y="1243496"/>
                </a:lnTo>
                <a:lnTo>
                  <a:pt x="162472" y="1259353"/>
                </a:lnTo>
                <a:lnTo>
                  <a:pt x="210819" y="1264920"/>
                </a:lnTo>
                <a:lnTo>
                  <a:pt x="3190748" y="1264920"/>
                </a:lnTo>
                <a:lnTo>
                  <a:pt x="3239095" y="1259353"/>
                </a:lnTo>
                <a:lnTo>
                  <a:pt x="3283472" y="1243496"/>
                </a:lnTo>
                <a:lnTo>
                  <a:pt x="3322616" y="1218613"/>
                </a:lnTo>
                <a:lnTo>
                  <a:pt x="3355261" y="1185968"/>
                </a:lnTo>
                <a:lnTo>
                  <a:pt x="3380144" y="1146824"/>
                </a:lnTo>
                <a:lnTo>
                  <a:pt x="3396001" y="1102447"/>
                </a:lnTo>
                <a:lnTo>
                  <a:pt x="3401567" y="1054100"/>
                </a:lnTo>
                <a:lnTo>
                  <a:pt x="3401567" y="210820"/>
                </a:lnTo>
                <a:lnTo>
                  <a:pt x="3396001" y="162472"/>
                </a:lnTo>
                <a:lnTo>
                  <a:pt x="3380144" y="118095"/>
                </a:lnTo>
                <a:lnTo>
                  <a:pt x="3355261" y="78951"/>
                </a:lnTo>
                <a:lnTo>
                  <a:pt x="3322616" y="46306"/>
                </a:lnTo>
                <a:lnTo>
                  <a:pt x="3283472" y="21423"/>
                </a:lnTo>
                <a:lnTo>
                  <a:pt x="3239095" y="5566"/>
                </a:lnTo>
                <a:lnTo>
                  <a:pt x="3190748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1151" y="2031872"/>
            <a:ext cx="10029697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83970" y="5118861"/>
            <a:ext cx="9624060" cy="124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97380" y="1941575"/>
            <a:ext cx="10081260" cy="4200525"/>
          </a:xfrm>
          <a:custGeom>
            <a:avLst/>
            <a:gdLst/>
            <a:ahLst/>
            <a:cxnLst/>
            <a:rect l="l" t="t" r="r" b="b"/>
            <a:pathLst>
              <a:path w="10081260" h="4200525">
                <a:moveTo>
                  <a:pt x="4064508" y="3614674"/>
                </a:moveTo>
                <a:lnTo>
                  <a:pt x="4055300" y="3569119"/>
                </a:lnTo>
                <a:lnTo>
                  <a:pt x="4030192" y="3531895"/>
                </a:lnTo>
                <a:lnTo>
                  <a:pt x="3992969" y="3506787"/>
                </a:lnTo>
                <a:lnTo>
                  <a:pt x="3947414" y="3497580"/>
                </a:lnTo>
                <a:lnTo>
                  <a:pt x="117094" y="3497580"/>
                </a:lnTo>
                <a:lnTo>
                  <a:pt x="71526" y="3506787"/>
                </a:lnTo>
                <a:lnTo>
                  <a:pt x="34302" y="3531895"/>
                </a:lnTo>
                <a:lnTo>
                  <a:pt x="9194" y="3569119"/>
                </a:lnTo>
                <a:lnTo>
                  <a:pt x="0" y="3614674"/>
                </a:lnTo>
                <a:lnTo>
                  <a:pt x="0" y="4083050"/>
                </a:lnTo>
                <a:lnTo>
                  <a:pt x="9194" y="4128630"/>
                </a:lnTo>
                <a:lnTo>
                  <a:pt x="34302" y="4165854"/>
                </a:lnTo>
                <a:lnTo>
                  <a:pt x="71526" y="4190949"/>
                </a:lnTo>
                <a:lnTo>
                  <a:pt x="117094" y="4200144"/>
                </a:lnTo>
                <a:lnTo>
                  <a:pt x="3947414" y="4200144"/>
                </a:lnTo>
                <a:lnTo>
                  <a:pt x="3992969" y="4190949"/>
                </a:lnTo>
                <a:lnTo>
                  <a:pt x="4030192" y="4165854"/>
                </a:lnTo>
                <a:lnTo>
                  <a:pt x="4055300" y="4128630"/>
                </a:lnTo>
                <a:lnTo>
                  <a:pt x="4064508" y="4083050"/>
                </a:lnTo>
                <a:lnTo>
                  <a:pt x="4064508" y="3614674"/>
                </a:lnTo>
                <a:close/>
              </a:path>
              <a:path w="10081260" h="4200525">
                <a:moveTo>
                  <a:pt x="4198620" y="116840"/>
                </a:moveTo>
                <a:lnTo>
                  <a:pt x="4189425" y="71374"/>
                </a:lnTo>
                <a:lnTo>
                  <a:pt x="4164393" y="34226"/>
                </a:lnTo>
                <a:lnTo>
                  <a:pt x="4127246" y="9194"/>
                </a:lnTo>
                <a:lnTo>
                  <a:pt x="4081780" y="0"/>
                </a:lnTo>
                <a:lnTo>
                  <a:pt x="116840" y="0"/>
                </a:lnTo>
                <a:lnTo>
                  <a:pt x="71361" y="9194"/>
                </a:lnTo>
                <a:lnTo>
                  <a:pt x="34226" y="34226"/>
                </a:lnTo>
                <a:lnTo>
                  <a:pt x="9182" y="71374"/>
                </a:lnTo>
                <a:lnTo>
                  <a:pt x="0" y="116840"/>
                </a:lnTo>
                <a:lnTo>
                  <a:pt x="0" y="584200"/>
                </a:lnTo>
                <a:lnTo>
                  <a:pt x="9182" y="629678"/>
                </a:lnTo>
                <a:lnTo>
                  <a:pt x="34226" y="666813"/>
                </a:lnTo>
                <a:lnTo>
                  <a:pt x="71361" y="691857"/>
                </a:lnTo>
                <a:lnTo>
                  <a:pt x="116840" y="701040"/>
                </a:lnTo>
                <a:lnTo>
                  <a:pt x="4081780" y="701040"/>
                </a:lnTo>
                <a:lnTo>
                  <a:pt x="4127246" y="691857"/>
                </a:lnTo>
                <a:lnTo>
                  <a:pt x="4164393" y="666813"/>
                </a:lnTo>
                <a:lnTo>
                  <a:pt x="4189425" y="629678"/>
                </a:lnTo>
                <a:lnTo>
                  <a:pt x="4198620" y="584200"/>
                </a:lnTo>
                <a:lnTo>
                  <a:pt x="4198620" y="116840"/>
                </a:lnTo>
                <a:close/>
              </a:path>
              <a:path w="10081260" h="4200525">
                <a:moveTo>
                  <a:pt x="4539996" y="1892554"/>
                </a:moveTo>
                <a:lnTo>
                  <a:pt x="4530788" y="1846999"/>
                </a:lnTo>
                <a:lnTo>
                  <a:pt x="4505680" y="1809775"/>
                </a:lnTo>
                <a:lnTo>
                  <a:pt x="4468457" y="1784667"/>
                </a:lnTo>
                <a:lnTo>
                  <a:pt x="4422902" y="1775460"/>
                </a:lnTo>
                <a:lnTo>
                  <a:pt x="117094" y="1775460"/>
                </a:lnTo>
                <a:lnTo>
                  <a:pt x="71526" y="1784667"/>
                </a:lnTo>
                <a:lnTo>
                  <a:pt x="34302" y="1809775"/>
                </a:lnTo>
                <a:lnTo>
                  <a:pt x="9194" y="1846999"/>
                </a:lnTo>
                <a:lnTo>
                  <a:pt x="0" y="1892554"/>
                </a:lnTo>
                <a:lnTo>
                  <a:pt x="0" y="2360930"/>
                </a:lnTo>
                <a:lnTo>
                  <a:pt x="9194" y="2406497"/>
                </a:lnTo>
                <a:lnTo>
                  <a:pt x="34302" y="2443721"/>
                </a:lnTo>
                <a:lnTo>
                  <a:pt x="71526" y="2468829"/>
                </a:lnTo>
                <a:lnTo>
                  <a:pt x="117094" y="2478024"/>
                </a:lnTo>
                <a:lnTo>
                  <a:pt x="4422902" y="2478024"/>
                </a:lnTo>
                <a:lnTo>
                  <a:pt x="4468457" y="2468829"/>
                </a:lnTo>
                <a:lnTo>
                  <a:pt x="4505680" y="2443721"/>
                </a:lnTo>
                <a:lnTo>
                  <a:pt x="4530788" y="2406497"/>
                </a:lnTo>
                <a:lnTo>
                  <a:pt x="4539996" y="2360930"/>
                </a:lnTo>
                <a:lnTo>
                  <a:pt x="4539996" y="1892554"/>
                </a:lnTo>
                <a:close/>
              </a:path>
              <a:path w="10081260" h="4200525">
                <a:moveTo>
                  <a:pt x="10081260" y="2927096"/>
                </a:moveTo>
                <a:lnTo>
                  <a:pt x="10072065" y="2881630"/>
                </a:lnTo>
                <a:lnTo>
                  <a:pt x="10047033" y="2844495"/>
                </a:lnTo>
                <a:lnTo>
                  <a:pt x="10009886" y="2819450"/>
                </a:lnTo>
                <a:lnTo>
                  <a:pt x="9964420" y="2810256"/>
                </a:lnTo>
                <a:lnTo>
                  <a:pt x="5525516" y="2810256"/>
                </a:lnTo>
                <a:lnTo>
                  <a:pt x="5480037" y="2819450"/>
                </a:lnTo>
                <a:lnTo>
                  <a:pt x="5442890" y="2844495"/>
                </a:lnTo>
                <a:lnTo>
                  <a:pt x="5417858" y="2881630"/>
                </a:lnTo>
                <a:lnTo>
                  <a:pt x="5408676" y="2927096"/>
                </a:lnTo>
                <a:lnTo>
                  <a:pt x="5408676" y="3394456"/>
                </a:lnTo>
                <a:lnTo>
                  <a:pt x="5417858" y="3439934"/>
                </a:lnTo>
                <a:lnTo>
                  <a:pt x="5442890" y="3477069"/>
                </a:lnTo>
                <a:lnTo>
                  <a:pt x="5480037" y="3502114"/>
                </a:lnTo>
                <a:lnTo>
                  <a:pt x="5525516" y="3511296"/>
                </a:lnTo>
                <a:lnTo>
                  <a:pt x="9964420" y="3511296"/>
                </a:lnTo>
                <a:lnTo>
                  <a:pt x="10009886" y="3502114"/>
                </a:lnTo>
                <a:lnTo>
                  <a:pt x="10047033" y="3477069"/>
                </a:lnTo>
                <a:lnTo>
                  <a:pt x="10072065" y="3439934"/>
                </a:lnTo>
                <a:lnTo>
                  <a:pt x="10081260" y="3394456"/>
                </a:lnTo>
                <a:lnTo>
                  <a:pt x="10081260" y="2927096"/>
                </a:lnTo>
                <a:close/>
              </a:path>
              <a:path w="10081260" h="4200525">
                <a:moveTo>
                  <a:pt x="10081260" y="1005586"/>
                </a:moveTo>
                <a:lnTo>
                  <a:pt x="10072052" y="960031"/>
                </a:lnTo>
                <a:lnTo>
                  <a:pt x="10046945" y="922807"/>
                </a:lnTo>
                <a:lnTo>
                  <a:pt x="10009721" y="897699"/>
                </a:lnTo>
                <a:lnTo>
                  <a:pt x="9964166" y="888492"/>
                </a:lnTo>
                <a:lnTo>
                  <a:pt x="5839714" y="888492"/>
                </a:lnTo>
                <a:lnTo>
                  <a:pt x="5794146" y="897699"/>
                </a:lnTo>
                <a:lnTo>
                  <a:pt x="5756922" y="922807"/>
                </a:lnTo>
                <a:lnTo>
                  <a:pt x="5731815" y="960031"/>
                </a:lnTo>
                <a:lnTo>
                  <a:pt x="5722620" y="1005586"/>
                </a:lnTo>
                <a:lnTo>
                  <a:pt x="5722620" y="1473962"/>
                </a:lnTo>
                <a:lnTo>
                  <a:pt x="5731815" y="1519529"/>
                </a:lnTo>
                <a:lnTo>
                  <a:pt x="5756922" y="1556753"/>
                </a:lnTo>
                <a:lnTo>
                  <a:pt x="5794146" y="1581861"/>
                </a:lnTo>
                <a:lnTo>
                  <a:pt x="5839714" y="1591068"/>
                </a:lnTo>
                <a:lnTo>
                  <a:pt x="9964166" y="1591068"/>
                </a:lnTo>
                <a:lnTo>
                  <a:pt x="10009721" y="1581861"/>
                </a:lnTo>
                <a:lnTo>
                  <a:pt x="10046945" y="1556753"/>
                </a:lnTo>
                <a:lnTo>
                  <a:pt x="10072052" y="1519529"/>
                </a:lnTo>
                <a:lnTo>
                  <a:pt x="10081260" y="1473962"/>
                </a:lnTo>
                <a:lnTo>
                  <a:pt x="10081260" y="1005586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1" y="3067811"/>
            <a:ext cx="1672589" cy="167258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3" y="1792223"/>
            <a:ext cx="1077468" cy="107746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731" y="5251703"/>
            <a:ext cx="1077468" cy="10774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7376" y="2659379"/>
            <a:ext cx="1075944" cy="107746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0" y="4564379"/>
            <a:ext cx="1077468" cy="107594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814822" cy="10507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0625" y="2280920"/>
            <a:ext cx="727075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991" y="2177034"/>
            <a:ext cx="9796017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2192" y="758951"/>
              <a:ext cx="4547616" cy="43220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16680" y="5247132"/>
              <a:ext cx="4358640" cy="830580"/>
            </a:xfrm>
            <a:custGeom>
              <a:avLst/>
              <a:gdLst/>
              <a:ahLst/>
              <a:cxnLst/>
              <a:rect l="l" t="t" r="r" b="b"/>
              <a:pathLst>
                <a:path w="4358640" h="830579">
                  <a:moveTo>
                    <a:pt x="4220210" y="0"/>
                  </a:moveTo>
                  <a:lnTo>
                    <a:pt x="138430" y="0"/>
                  </a:lnTo>
                  <a:lnTo>
                    <a:pt x="94674" y="7057"/>
                  </a:lnTo>
                  <a:lnTo>
                    <a:pt x="56674" y="26708"/>
                  </a:lnTo>
                  <a:lnTo>
                    <a:pt x="26708" y="56674"/>
                  </a:lnTo>
                  <a:lnTo>
                    <a:pt x="7057" y="94674"/>
                  </a:lnTo>
                  <a:lnTo>
                    <a:pt x="0" y="138430"/>
                  </a:lnTo>
                  <a:lnTo>
                    <a:pt x="0" y="692150"/>
                  </a:lnTo>
                  <a:lnTo>
                    <a:pt x="7057" y="735905"/>
                  </a:lnTo>
                  <a:lnTo>
                    <a:pt x="26708" y="773905"/>
                  </a:lnTo>
                  <a:lnTo>
                    <a:pt x="56674" y="803871"/>
                  </a:lnTo>
                  <a:lnTo>
                    <a:pt x="94674" y="823522"/>
                  </a:lnTo>
                  <a:lnTo>
                    <a:pt x="138430" y="830580"/>
                  </a:lnTo>
                  <a:lnTo>
                    <a:pt x="4220210" y="830580"/>
                  </a:lnTo>
                  <a:lnTo>
                    <a:pt x="4263965" y="823522"/>
                  </a:lnTo>
                  <a:lnTo>
                    <a:pt x="4301965" y="803871"/>
                  </a:lnTo>
                  <a:lnTo>
                    <a:pt x="4331931" y="773905"/>
                  </a:lnTo>
                  <a:lnTo>
                    <a:pt x="4351582" y="735905"/>
                  </a:lnTo>
                  <a:lnTo>
                    <a:pt x="4358640" y="692150"/>
                  </a:lnTo>
                  <a:lnTo>
                    <a:pt x="4358640" y="138430"/>
                  </a:lnTo>
                  <a:lnTo>
                    <a:pt x="4351582" y="94674"/>
                  </a:lnTo>
                  <a:lnTo>
                    <a:pt x="4331931" y="56674"/>
                  </a:lnTo>
                  <a:lnTo>
                    <a:pt x="4301965" y="26708"/>
                  </a:lnTo>
                  <a:lnTo>
                    <a:pt x="4263965" y="7057"/>
                  </a:lnTo>
                  <a:lnTo>
                    <a:pt x="4220210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554982" y="5242052"/>
            <a:ext cx="30822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10">
                <a:latin typeface="Verdana"/>
                <a:cs typeface="Verdana"/>
              </a:rPr>
              <a:t>Канал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415">
                <a:latin typeface="Verdana"/>
                <a:cs typeface="Verdana"/>
              </a:rPr>
              <a:t>«</a:t>
            </a:r>
            <a:r>
              <a:rPr dirty="0" sz="2400" spc="-30">
                <a:latin typeface="Verdana"/>
                <a:cs typeface="Verdana"/>
              </a:rPr>
              <a:t>St</a:t>
            </a:r>
            <a:r>
              <a:rPr dirty="0" sz="2400" spc="-45">
                <a:latin typeface="Verdana"/>
                <a:cs typeface="Verdana"/>
              </a:rPr>
              <a:t>o</a:t>
            </a:r>
            <a:r>
              <a:rPr dirty="0" sz="2400" spc="90">
                <a:latin typeface="Verdana"/>
                <a:cs typeface="Verdana"/>
              </a:rPr>
              <a:t>p</a:t>
            </a:r>
            <a:r>
              <a:rPr dirty="0" sz="2400" spc="105">
                <a:latin typeface="Verdana"/>
                <a:cs typeface="Verdana"/>
              </a:rPr>
              <a:t>R</a:t>
            </a:r>
            <a:r>
              <a:rPr dirty="0" sz="2400" spc="5">
                <a:latin typeface="Verdana"/>
                <a:cs typeface="Verdana"/>
              </a:rPr>
              <a:t>us</a:t>
            </a:r>
            <a:r>
              <a:rPr dirty="0" sz="2400" spc="-40">
                <a:latin typeface="Verdana"/>
                <a:cs typeface="Verdana"/>
              </a:rPr>
              <a:t>sia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385">
                <a:latin typeface="Verdana"/>
                <a:cs typeface="Verdana"/>
              </a:rPr>
              <a:t>|</a:t>
            </a:r>
            <a:endParaRPr sz="2400">
              <a:latin typeface="Verdana"/>
              <a:cs typeface="Verdana"/>
            </a:endParaRPr>
          </a:p>
          <a:p>
            <a:pPr algn="ctr" marL="3175">
              <a:lnSpc>
                <a:spcPct val="100000"/>
              </a:lnSpc>
            </a:pPr>
            <a:r>
              <a:rPr dirty="0" sz="2400" spc="-40">
                <a:latin typeface="Verdana"/>
                <a:cs typeface="Verdana"/>
              </a:rPr>
              <a:t>MRIYA»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811" y="225552"/>
            <a:ext cx="3401695" cy="1264920"/>
          </a:xfrm>
          <a:custGeom>
            <a:avLst/>
            <a:gdLst/>
            <a:ahLst/>
            <a:cxnLst/>
            <a:rect l="l" t="t" r="r" b="b"/>
            <a:pathLst>
              <a:path w="3401695" h="1264920">
                <a:moveTo>
                  <a:pt x="3190748" y="0"/>
                </a:moveTo>
                <a:lnTo>
                  <a:pt x="210819" y="0"/>
                </a:lnTo>
                <a:lnTo>
                  <a:pt x="162472" y="5566"/>
                </a:lnTo>
                <a:lnTo>
                  <a:pt x="118095" y="21423"/>
                </a:lnTo>
                <a:lnTo>
                  <a:pt x="78951" y="46306"/>
                </a:lnTo>
                <a:lnTo>
                  <a:pt x="46306" y="78951"/>
                </a:lnTo>
                <a:lnTo>
                  <a:pt x="21423" y="118095"/>
                </a:lnTo>
                <a:lnTo>
                  <a:pt x="5566" y="162472"/>
                </a:lnTo>
                <a:lnTo>
                  <a:pt x="0" y="210820"/>
                </a:lnTo>
                <a:lnTo>
                  <a:pt x="0" y="1054100"/>
                </a:lnTo>
                <a:lnTo>
                  <a:pt x="5566" y="1102447"/>
                </a:lnTo>
                <a:lnTo>
                  <a:pt x="21423" y="1146824"/>
                </a:lnTo>
                <a:lnTo>
                  <a:pt x="46306" y="1185968"/>
                </a:lnTo>
                <a:lnTo>
                  <a:pt x="78951" y="1218613"/>
                </a:lnTo>
                <a:lnTo>
                  <a:pt x="118095" y="1243496"/>
                </a:lnTo>
                <a:lnTo>
                  <a:pt x="162472" y="1259353"/>
                </a:lnTo>
                <a:lnTo>
                  <a:pt x="210819" y="1264920"/>
                </a:lnTo>
                <a:lnTo>
                  <a:pt x="3190748" y="1264920"/>
                </a:lnTo>
                <a:lnTo>
                  <a:pt x="3239095" y="1259353"/>
                </a:lnTo>
                <a:lnTo>
                  <a:pt x="3283472" y="1243496"/>
                </a:lnTo>
                <a:lnTo>
                  <a:pt x="3322616" y="1218613"/>
                </a:lnTo>
                <a:lnTo>
                  <a:pt x="3355261" y="1185968"/>
                </a:lnTo>
                <a:lnTo>
                  <a:pt x="3380144" y="1146824"/>
                </a:lnTo>
                <a:lnTo>
                  <a:pt x="3396001" y="1102447"/>
                </a:lnTo>
                <a:lnTo>
                  <a:pt x="3401567" y="1054100"/>
                </a:lnTo>
                <a:lnTo>
                  <a:pt x="3401567" y="210820"/>
                </a:lnTo>
                <a:lnTo>
                  <a:pt x="3396001" y="162472"/>
                </a:lnTo>
                <a:lnTo>
                  <a:pt x="3380144" y="118095"/>
                </a:lnTo>
                <a:lnTo>
                  <a:pt x="3355261" y="78951"/>
                </a:lnTo>
                <a:lnTo>
                  <a:pt x="3322616" y="46306"/>
                </a:lnTo>
                <a:lnTo>
                  <a:pt x="3283472" y="21423"/>
                </a:lnTo>
                <a:lnTo>
                  <a:pt x="3239095" y="5566"/>
                </a:lnTo>
                <a:lnTo>
                  <a:pt x="3190748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4577" y="511302"/>
            <a:ext cx="23215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</a:pPr>
            <a:r>
              <a:rPr dirty="0" sz="2400" spc="60">
                <a:latin typeface="Verdana"/>
                <a:cs typeface="Verdana"/>
              </a:rPr>
              <a:t>Серв</a:t>
            </a:r>
            <a:r>
              <a:rPr dirty="0" sz="2400" spc="30">
                <a:latin typeface="Verdana"/>
                <a:cs typeface="Verdana"/>
              </a:rPr>
              <a:t>і</a:t>
            </a:r>
            <a:r>
              <a:rPr dirty="0" sz="2400" spc="65">
                <a:latin typeface="Verdana"/>
                <a:cs typeface="Verdana"/>
              </a:rPr>
              <a:t>с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-405">
                <a:latin typeface="Verdana"/>
                <a:cs typeface="Verdana"/>
              </a:rPr>
              <a:t>«</a:t>
            </a:r>
            <a:r>
              <a:rPr dirty="0" sz="2400" spc="30">
                <a:latin typeface="Verdana"/>
                <a:cs typeface="Verdana"/>
              </a:rPr>
              <a:t>MRIYA  </a:t>
            </a:r>
            <a:r>
              <a:rPr dirty="0" sz="2400" spc="15">
                <a:latin typeface="Verdana"/>
                <a:cs typeface="Verdana"/>
              </a:rPr>
              <a:t>Automatic»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527" y="1813560"/>
            <a:ext cx="10814685" cy="4837430"/>
            <a:chOff x="795527" y="1813560"/>
            <a:chExt cx="10814685" cy="4837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7" y="1813560"/>
              <a:ext cx="2894076" cy="2487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3995927"/>
              <a:ext cx="2912364" cy="26548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45380" y="1815084"/>
              <a:ext cx="6664959" cy="2174875"/>
            </a:xfrm>
            <a:custGeom>
              <a:avLst/>
              <a:gdLst/>
              <a:ahLst/>
              <a:cxnLst/>
              <a:rect l="l" t="t" r="r" b="b"/>
              <a:pathLst>
                <a:path w="6664959" h="2174875">
                  <a:moveTo>
                    <a:pt x="6301994" y="0"/>
                  </a:moveTo>
                  <a:lnTo>
                    <a:pt x="362458" y="0"/>
                  </a:lnTo>
                  <a:lnTo>
                    <a:pt x="313280" y="3309"/>
                  </a:lnTo>
                  <a:lnTo>
                    <a:pt x="266112" y="12949"/>
                  </a:lnTo>
                  <a:lnTo>
                    <a:pt x="221384" y="28487"/>
                  </a:lnTo>
                  <a:lnTo>
                    <a:pt x="179530" y="49492"/>
                  </a:lnTo>
                  <a:lnTo>
                    <a:pt x="140982" y="75531"/>
                  </a:lnTo>
                  <a:lnTo>
                    <a:pt x="106171" y="106172"/>
                  </a:lnTo>
                  <a:lnTo>
                    <a:pt x="75531" y="140982"/>
                  </a:lnTo>
                  <a:lnTo>
                    <a:pt x="49492" y="179530"/>
                  </a:lnTo>
                  <a:lnTo>
                    <a:pt x="28487" y="221384"/>
                  </a:lnTo>
                  <a:lnTo>
                    <a:pt x="12949" y="266112"/>
                  </a:lnTo>
                  <a:lnTo>
                    <a:pt x="3309" y="313280"/>
                  </a:lnTo>
                  <a:lnTo>
                    <a:pt x="0" y="362457"/>
                  </a:lnTo>
                  <a:lnTo>
                    <a:pt x="0" y="1812289"/>
                  </a:lnTo>
                  <a:lnTo>
                    <a:pt x="3309" y="1861467"/>
                  </a:lnTo>
                  <a:lnTo>
                    <a:pt x="12949" y="1908635"/>
                  </a:lnTo>
                  <a:lnTo>
                    <a:pt x="28487" y="1953363"/>
                  </a:lnTo>
                  <a:lnTo>
                    <a:pt x="49492" y="1995217"/>
                  </a:lnTo>
                  <a:lnTo>
                    <a:pt x="75531" y="2033765"/>
                  </a:lnTo>
                  <a:lnTo>
                    <a:pt x="106172" y="2068576"/>
                  </a:lnTo>
                  <a:lnTo>
                    <a:pt x="140982" y="2099216"/>
                  </a:lnTo>
                  <a:lnTo>
                    <a:pt x="179530" y="2125255"/>
                  </a:lnTo>
                  <a:lnTo>
                    <a:pt x="221384" y="2146260"/>
                  </a:lnTo>
                  <a:lnTo>
                    <a:pt x="266112" y="2161798"/>
                  </a:lnTo>
                  <a:lnTo>
                    <a:pt x="313280" y="2171438"/>
                  </a:lnTo>
                  <a:lnTo>
                    <a:pt x="362458" y="2174747"/>
                  </a:lnTo>
                  <a:lnTo>
                    <a:pt x="6301994" y="2174747"/>
                  </a:lnTo>
                  <a:lnTo>
                    <a:pt x="6351171" y="2171438"/>
                  </a:lnTo>
                  <a:lnTo>
                    <a:pt x="6398339" y="2161798"/>
                  </a:lnTo>
                  <a:lnTo>
                    <a:pt x="6443067" y="2146260"/>
                  </a:lnTo>
                  <a:lnTo>
                    <a:pt x="6484921" y="2125255"/>
                  </a:lnTo>
                  <a:lnTo>
                    <a:pt x="6523469" y="2099216"/>
                  </a:lnTo>
                  <a:lnTo>
                    <a:pt x="6558279" y="2068576"/>
                  </a:lnTo>
                  <a:lnTo>
                    <a:pt x="6588920" y="2033765"/>
                  </a:lnTo>
                  <a:lnTo>
                    <a:pt x="6614959" y="1995217"/>
                  </a:lnTo>
                  <a:lnTo>
                    <a:pt x="6635964" y="1953363"/>
                  </a:lnTo>
                  <a:lnTo>
                    <a:pt x="6651502" y="1908635"/>
                  </a:lnTo>
                  <a:lnTo>
                    <a:pt x="6661142" y="1861467"/>
                  </a:lnTo>
                  <a:lnTo>
                    <a:pt x="6664452" y="1812289"/>
                  </a:lnTo>
                  <a:lnTo>
                    <a:pt x="6664452" y="362457"/>
                  </a:lnTo>
                  <a:lnTo>
                    <a:pt x="6661142" y="313280"/>
                  </a:lnTo>
                  <a:lnTo>
                    <a:pt x="6651502" y="266112"/>
                  </a:lnTo>
                  <a:lnTo>
                    <a:pt x="6635964" y="221384"/>
                  </a:lnTo>
                  <a:lnTo>
                    <a:pt x="6614959" y="179530"/>
                  </a:lnTo>
                  <a:lnTo>
                    <a:pt x="6588920" y="140982"/>
                  </a:lnTo>
                  <a:lnTo>
                    <a:pt x="6558279" y="106171"/>
                  </a:lnTo>
                  <a:lnTo>
                    <a:pt x="6523469" y="75531"/>
                  </a:lnTo>
                  <a:lnTo>
                    <a:pt x="6484921" y="49492"/>
                  </a:lnTo>
                  <a:lnTo>
                    <a:pt x="6443067" y="28487"/>
                  </a:lnTo>
                  <a:lnTo>
                    <a:pt x="6398339" y="12949"/>
                  </a:lnTo>
                  <a:lnTo>
                    <a:pt x="6351171" y="3309"/>
                  </a:lnTo>
                  <a:lnTo>
                    <a:pt x="6301994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88304" y="2310460"/>
            <a:ext cx="554418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pc="45" b="0">
                <a:latin typeface="Verdana"/>
                <a:cs typeface="Verdana"/>
              </a:rPr>
              <a:t>Безк</a:t>
            </a:r>
            <a:r>
              <a:rPr dirty="0" spc="35" b="0">
                <a:latin typeface="Verdana"/>
                <a:cs typeface="Verdana"/>
              </a:rPr>
              <a:t>о</a:t>
            </a:r>
            <a:r>
              <a:rPr dirty="0" spc="70" b="0">
                <a:latin typeface="Verdana"/>
                <a:cs typeface="Verdana"/>
              </a:rPr>
              <a:t>штовний</a:t>
            </a:r>
            <a:r>
              <a:rPr dirty="0" spc="-210" b="0">
                <a:latin typeface="Verdana"/>
                <a:cs typeface="Verdana"/>
              </a:rPr>
              <a:t> </a:t>
            </a:r>
            <a:r>
              <a:rPr dirty="0" spc="-40" b="0">
                <a:latin typeface="Verdana"/>
                <a:cs typeface="Verdana"/>
              </a:rPr>
              <a:t>а</a:t>
            </a:r>
            <a:r>
              <a:rPr dirty="0" spc="30" b="0">
                <a:latin typeface="Verdana"/>
                <a:cs typeface="Verdana"/>
              </a:rPr>
              <a:t>втомат</a:t>
            </a:r>
            <a:r>
              <a:rPr dirty="0" spc="55" b="0">
                <a:latin typeface="Verdana"/>
                <a:cs typeface="Verdana"/>
              </a:rPr>
              <a:t>изован</a:t>
            </a:r>
            <a:r>
              <a:rPr dirty="0" spc="65" b="0">
                <a:latin typeface="Verdana"/>
                <a:cs typeface="Verdana"/>
              </a:rPr>
              <a:t>и</a:t>
            </a:r>
            <a:r>
              <a:rPr dirty="0" spc="80" b="0">
                <a:latin typeface="Verdana"/>
                <a:cs typeface="Verdana"/>
              </a:rPr>
              <a:t>й  </a:t>
            </a:r>
            <a:r>
              <a:rPr dirty="0" spc="55" b="0">
                <a:latin typeface="Verdana"/>
                <a:cs typeface="Verdana"/>
              </a:rPr>
              <a:t>с</a:t>
            </a:r>
            <a:r>
              <a:rPr dirty="0" spc="65" b="0">
                <a:latin typeface="Verdana"/>
                <a:cs typeface="Verdana"/>
              </a:rPr>
              <a:t>е</a:t>
            </a:r>
            <a:r>
              <a:rPr dirty="0" spc="55" b="0">
                <a:latin typeface="Verdana"/>
                <a:cs typeface="Verdana"/>
              </a:rPr>
              <a:t>рві</a:t>
            </a:r>
            <a:r>
              <a:rPr dirty="0" spc="65" b="0">
                <a:latin typeface="Verdana"/>
                <a:cs typeface="Verdana"/>
              </a:rPr>
              <a:t>с</a:t>
            </a:r>
            <a:r>
              <a:rPr dirty="0" spc="-229" b="0">
                <a:latin typeface="Verdana"/>
                <a:cs typeface="Verdana"/>
              </a:rPr>
              <a:t> </a:t>
            </a:r>
            <a:r>
              <a:rPr dirty="0" spc="45" b="0">
                <a:latin typeface="Verdana"/>
                <a:cs typeface="Verdana"/>
              </a:rPr>
              <a:t>д</a:t>
            </a:r>
            <a:r>
              <a:rPr dirty="0" spc="35" b="0">
                <a:latin typeface="Verdana"/>
                <a:cs typeface="Verdana"/>
              </a:rPr>
              <a:t>л</a:t>
            </a:r>
            <a:r>
              <a:rPr dirty="0" spc="15" b="0">
                <a:latin typeface="Verdana"/>
                <a:cs typeface="Verdana"/>
              </a:rPr>
              <a:t>я</a:t>
            </a:r>
            <a:r>
              <a:rPr dirty="0" spc="-225" b="0">
                <a:latin typeface="Verdana"/>
                <a:cs typeface="Verdana"/>
              </a:rPr>
              <a:t> </a:t>
            </a:r>
            <a:r>
              <a:rPr dirty="0" spc="60" b="0">
                <a:latin typeface="Verdana"/>
                <a:cs typeface="Verdana"/>
              </a:rPr>
              <a:t>боротьб</a:t>
            </a:r>
            <a:r>
              <a:rPr dirty="0" spc="110" b="0">
                <a:latin typeface="Verdana"/>
                <a:cs typeface="Verdana"/>
              </a:rPr>
              <a:t>и</a:t>
            </a:r>
            <a:r>
              <a:rPr dirty="0" spc="-215" b="0">
                <a:latin typeface="Verdana"/>
                <a:cs typeface="Verdana"/>
              </a:rPr>
              <a:t> </a:t>
            </a:r>
            <a:r>
              <a:rPr dirty="0" spc="5" b="0">
                <a:latin typeface="Verdana"/>
                <a:cs typeface="Verdana"/>
              </a:rPr>
              <a:t>із</a:t>
            </a:r>
            <a:r>
              <a:rPr dirty="0" spc="-229" b="0">
                <a:latin typeface="Verdana"/>
                <a:cs typeface="Verdana"/>
              </a:rPr>
              <a:t> </a:t>
            </a:r>
            <a:r>
              <a:rPr dirty="0" spc="75" b="0">
                <a:latin typeface="Verdana"/>
                <a:cs typeface="Verdana"/>
              </a:rPr>
              <a:t>росі</a:t>
            </a:r>
            <a:r>
              <a:rPr dirty="0" spc="100" b="0">
                <a:latin typeface="Verdana"/>
                <a:cs typeface="Verdana"/>
              </a:rPr>
              <a:t>й</a:t>
            </a:r>
            <a:r>
              <a:rPr dirty="0" spc="20" b="0">
                <a:latin typeface="Verdana"/>
                <a:cs typeface="Verdana"/>
              </a:rPr>
              <a:t>с</a:t>
            </a:r>
            <a:r>
              <a:rPr dirty="0" spc="30" b="0">
                <a:latin typeface="Verdana"/>
                <a:cs typeface="Verdana"/>
              </a:rPr>
              <a:t>ь</a:t>
            </a:r>
            <a:r>
              <a:rPr dirty="0" spc="25" b="0">
                <a:latin typeface="Verdana"/>
                <a:cs typeface="Verdana"/>
              </a:rPr>
              <a:t>кою  </a:t>
            </a:r>
            <a:r>
              <a:rPr dirty="0" spc="55" b="0">
                <a:latin typeface="Verdana"/>
                <a:cs typeface="Verdana"/>
              </a:rPr>
              <a:t>пропагандою</a:t>
            </a:r>
          </a:p>
        </p:txBody>
      </p:sp>
      <p:sp>
        <p:nvSpPr>
          <p:cNvPr id="9" name="object 9"/>
          <p:cNvSpPr/>
          <p:nvPr/>
        </p:nvSpPr>
        <p:spPr>
          <a:xfrm>
            <a:off x="4945379" y="4456176"/>
            <a:ext cx="6664959" cy="2176780"/>
          </a:xfrm>
          <a:custGeom>
            <a:avLst/>
            <a:gdLst/>
            <a:ahLst/>
            <a:cxnLst/>
            <a:rect l="l" t="t" r="r" b="b"/>
            <a:pathLst>
              <a:path w="6664959" h="2176779">
                <a:moveTo>
                  <a:pt x="6301740" y="0"/>
                </a:moveTo>
                <a:lnTo>
                  <a:pt x="362712" y="0"/>
                </a:ln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0" y="1813547"/>
                </a:lnTo>
                <a:lnTo>
                  <a:pt x="3311" y="1862767"/>
                </a:lnTo>
                <a:lnTo>
                  <a:pt x="12959" y="1909974"/>
                </a:lnTo>
                <a:lnTo>
                  <a:pt x="28509" y="1954737"/>
                </a:lnTo>
                <a:lnTo>
                  <a:pt x="49530" y="1996622"/>
                </a:lnTo>
                <a:lnTo>
                  <a:pt x="75588" y="2035198"/>
                </a:lnTo>
                <a:lnTo>
                  <a:pt x="106251" y="2070033"/>
                </a:lnTo>
                <a:lnTo>
                  <a:pt x="141087" y="2100694"/>
                </a:lnTo>
                <a:lnTo>
                  <a:pt x="179662" y="2126749"/>
                </a:lnTo>
                <a:lnTo>
                  <a:pt x="221545" y="2147767"/>
                </a:lnTo>
                <a:lnTo>
                  <a:pt x="266303" y="2163315"/>
                </a:lnTo>
                <a:lnTo>
                  <a:pt x="313502" y="2172960"/>
                </a:lnTo>
                <a:lnTo>
                  <a:pt x="362712" y="2176272"/>
                </a:lnTo>
                <a:lnTo>
                  <a:pt x="6301740" y="2176272"/>
                </a:lnTo>
                <a:lnTo>
                  <a:pt x="6350949" y="2172960"/>
                </a:lnTo>
                <a:lnTo>
                  <a:pt x="6398148" y="2163315"/>
                </a:lnTo>
                <a:lnTo>
                  <a:pt x="6442906" y="2147767"/>
                </a:lnTo>
                <a:lnTo>
                  <a:pt x="6484789" y="2126749"/>
                </a:lnTo>
                <a:lnTo>
                  <a:pt x="6523364" y="2100694"/>
                </a:lnTo>
                <a:lnTo>
                  <a:pt x="6558200" y="2070033"/>
                </a:lnTo>
                <a:lnTo>
                  <a:pt x="6588863" y="2035198"/>
                </a:lnTo>
                <a:lnTo>
                  <a:pt x="6614921" y="1996622"/>
                </a:lnTo>
                <a:lnTo>
                  <a:pt x="6635942" y="1954737"/>
                </a:lnTo>
                <a:lnTo>
                  <a:pt x="6651492" y="1909974"/>
                </a:lnTo>
                <a:lnTo>
                  <a:pt x="6661140" y="1862767"/>
                </a:lnTo>
                <a:lnTo>
                  <a:pt x="6664452" y="1813547"/>
                </a:lnTo>
                <a:lnTo>
                  <a:pt x="6664452" y="362712"/>
                </a:lnTo>
                <a:lnTo>
                  <a:pt x="6661140" y="313502"/>
                </a:lnTo>
                <a:lnTo>
                  <a:pt x="6651492" y="266303"/>
                </a:lnTo>
                <a:lnTo>
                  <a:pt x="6635942" y="221545"/>
                </a:lnTo>
                <a:lnTo>
                  <a:pt x="6614922" y="179662"/>
                </a:lnTo>
                <a:lnTo>
                  <a:pt x="6588863" y="141087"/>
                </a:lnTo>
                <a:lnTo>
                  <a:pt x="6558200" y="106251"/>
                </a:lnTo>
                <a:lnTo>
                  <a:pt x="6523364" y="75588"/>
                </a:lnTo>
                <a:lnTo>
                  <a:pt x="6484789" y="49530"/>
                </a:lnTo>
                <a:lnTo>
                  <a:pt x="6442906" y="28509"/>
                </a:lnTo>
                <a:lnTo>
                  <a:pt x="6398148" y="12959"/>
                </a:lnTo>
                <a:lnTo>
                  <a:pt x="6350949" y="3311"/>
                </a:lnTo>
                <a:lnTo>
                  <a:pt x="6301740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924550" y="5115814"/>
            <a:ext cx="47072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400" spc="95">
                <a:latin typeface="Verdana"/>
                <a:cs typeface="Verdana"/>
              </a:rPr>
              <a:t>Розробниками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60">
                <a:latin typeface="Verdana"/>
                <a:cs typeface="Verdana"/>
              </a:rPr>
              <a:t>є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800" spc="-110" b="1">
                <a:latin typeface="Verdana"/>
                <a:cs typeface="Verdana"/>
              </a:rPr>
              <a:t>Banwar</a:t>
            </a:r>
            <a:r>
              <a:rPr dirty="0" sz="2800" spc="-160" b="1">
                <a:latin typeface="Verdana"/>
                <a:cs typeface="Verdana"/>
              </a:rPr>
              <a:t> </a:t>
            </a:r>
            <a:r>
              <a:rPr dirty="0" sz="2800" spc="35" b="1">
                <a:latin typeface="Tahoma"/>
                <a:cs typeface="Tahoma"/>
              </a:rPr>
              <a:t>т</a:t>
            </a:r>
            <a:r>
              <a:rPr dirty="0" sz="2800" spc="10" b="1">
                <a:latin typeface="Tahoma"/>
                <a:cs typeface="Tahoma"/>
              </a:rPr>
              <a:t>а</a:t>
            </a:r>
            <a:endParaRPr sz="2800">
              <a:latin typeface="Tahoma"/>
              <a:cs typeface="Tahoma"/>
            </a:endParaRPr>
          </a:p>
          <a:p>
            <a:pPr algn="ctr" marL="1905">
              <a:lnSpc>
                <a:spcPct val="100000"/>
              </a:lnSpc>
            </a:pPr>
            <a:r>
              <a:rPr dirty="0" sz="2800" spc="-25" b="1">
                <a:latin typeface="Verdana"/>
                <a:cs typeface="Verdana"/>
              </a:rPr>
              <a:t>Q</a:t>
            </a:r>
            <a:r>
              <a:rPr dirty="0" sz="2800" spc="-145" b="1">
                <a:latin typeface="Verdana"/>
                <a:cs typeface="Verdana"/>
              </a:rPr>
              <a:t>lixer</a:t>
            </a:r>
            <a:r>
              <a:rPr dirty="0" sz="2800" spc="-170" b="1">
                <a:latin typeface="Verdana"/>
                <a:cs typeface="Verdana"/>
              </a:rPr>
              <a:t> </a:t>
            </a:r>
            <a:r>
              <a:rPr dirty="0" sz="2800" spc="-155" b="1">
                <a:latin typeface="Verdana"/>
                <a:cs typeface="Verdana"/>
              </a:rPr>
              <a:t>S</a:t>
            </a:r>
            <a:r>
              <a:rPr dirty="0" sz="2800" spc="-140" b="1">
                <a:latin typeface="Verdana"/>
                <a:cs typeface="Verdana"/>
              </a:rPr>
              <a:t>o</a:t>
            </a:r>
            <a:r>
              <a:rPr dirty="0" sz="2800" spc="-75" b="1">
                <a:latin typeface="Verdana"/>
                <a:cs typeface="Verdana"/>
              </a:rPr>
              <a:t>ci</a:t>
            </a:r>
            <a:r>
              <a:rPr dirty="0" sz="2800" spc="-105" b="1">
                <a:latin typeface="Verdana"/>
                <a:cs typeface="Verdana"/>
              </a:rPr>
              <a:t>a</a:t>
            </a:r>
            <a:r>
              <a:rPr dirty="0" sz="2800" spc="-120" b="1">
                <a:latin typeface="Verdana"/>
                <a:cs typeface="Verdana"/>
              </a:rPr>
              <a:t>l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" y="0"/>
            <a:ext cx="1608582" cy="15262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2470" y="511302"/>
            <a:ext cx="25253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9770" marR="5080" indent="-687705">
              <a:lnSpc>
                <a:spcPct val="100000"/>
              </a:lnSpc>
              <a:spcBef>
                <a:spcPts val="100"/>
              </a:spcBef>
            </a:pPr>
            <a:r>
              <a:rPr dirty="0" sz="2400" spc="75">
                <a:latin typeface="Verdana"/>
                <a:cs typeface="Verdana"/>
              </a:rPr>
              <a:t>Г</a:t>
            </a:r>
            <a:r>
              <a:rPr dirty="0" sz="2400" spc="75">
                <a:latin typeface="Verdana"/>
                <a:cs typeface="Verdana"/>
              </a:rPr>
              <a:t>р</a:t>
            </a:r>
            <a:r>
              <a:rPr dirty="0" sz="2400" spc="-45">
                <a:latin typeface="Verdana"/>
                <a:cs typeface="Verdana"/>
              </a:rPr>
              <a:t>а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409">
                <a:latin typeface="Verdana"/>
                <a:cs typeface="Verdana"/>
              </a:rPr>
              <a:t>«</a:t>
            </a:r>
            <a:r>
              <a:rPr dirty="0" sz="2400" spc="45">
                <a:latin typeface="Verdana"/>
                <a:cs typeface="Verdana"/>
              </a:rPr>
              <a:t>К</a:t>
            </a:r>
            <a:r>
              <a:rPr dirty="0" sz="2400" spc="30">
                <a:latin typeface="Verdana"/>
                <a:cs typeface="Verdana"/>
              </a:rPr>
              <a:t>о</a:t>
            </a:r>
            <a:r>
              <a:rPr dirty="0" sz="2400" spc="5">
                <a:latin typeface="Verdana"/>
                <a:cs typeface="Verdana"/>
              </a:rPr>
              <a:t>тяц</a:t>
            </a:r>
            <a:r>
              <a:rPr dirty="0" sz="2400" spc="10">
                <a:latin typeface="Verdana"/>
                <a:cs typeface="Verdana"/>
              </a:rPr>
              <a:t>ь</a:t>
            </a:r>
            <a:r>
              <a:rPr dirty="0" sz="2400" spc="55">
                <a:latin typeface="Verdana"/>
                <a:cs typeface="Verdana"/>
              </a:rPr>
              <a:t>кий  </a:t>
            </a:r>
            <a:r>
              <a:rPr dirty="0" sz="2400" spc="-15">
                <a:latin typeface="Verdana"/>
                <a:cs typeface="Verdana"/>
              </a:rPr>
              <a:t>драйв»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5379" y="1716023"/>
            <a:ext cx="6664959" cy="2514600"/>
          </a:xfrm>
          <a:custGeom>
            <a:avLst/>
            <a:gdLst/>
            <a:ahLst/>
            <a:cxnLst/>
            <a:rect l="l" t="t" r="r" b="b"/>
            <a:pathLst>
              <a:path w="6664959" h="2514600">
                <a:moveTo>
                  <a:pt x="6245352" y="0"/>
                </a:moveTo>
                <a:lnTo>
                  <a:pt x="419100" y="0"/>
                </a:ln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0" y="2095500"/>
                </a:lnTo>
                <a:lnTo>
                  <a:pt x="2818" y="2144386"/>
                </a:lnTo>
                <a:lnTo>
                  <a:pt x="11065" y="2191614"/>
                </a:lnTo>
                <a:lnTo>
                  <a:pt x="24426" y="2236868"/>
                </a:lnTo>
                <a:lnTo>
                  <a:pt x="42587" y="2279835"/>
                </a:lnTo>
                <a:lnTo>
                  <a:pt x="65234" y="2320200"/>
                </a:lnTo>
                <a:lnTo>
                  <a:pt x="92053" y="2357650"/>
                </a:lnTo>
                <a:lnTo>
                  <a:pt x="122729" y="2391870"/>
                </a:lnTo>
                <a:lnTo>
                  <a:pt x="156949" y="2422546"/>
                </a:lnTo>
                <a:lnTo>
                  <a:pt x="194399" y="2449365"/>
                </a:lnTo>
                <a:lnTo>
                  <a:pt x="234764" y="2472012"/>
                </a:lnTo>
                <a:lnTo>
                  <a:pt x="277731" y="2490173"/>
                </a:lnTo>
                <a:lnTo>
                  <a:pt x="322985" y="2503534"/>
                </a:lnTo>
                <a:lnTo>
                  <a:pt x="370213" y="2511781"/>
                </a:lnTo>
                <a:lnTo>
                  <a:pt x="419100" y="2514600"/>
                </a:lnTo>
                <a:lnTo>
                  <a:pt x="6245352" y="2514600"/>
                </a:lnTo>
                <a:lnTo>
                  <a:pt x="6294238" y="2511781"/>
                </a:lnTo>
                <a:lnTo>
                  <a:pt x="6341466" y="2503534"/>
                </a:lnTo>
                <a:lnTo>
                  <a:pt x="6386720" y="2490173"/>
                </a:lnTo>
                <a:lnTo>
                  <a:pt x="6429687" y="2472012"/>
                </a:lnTo>
                <a:lnTo>
                  <a:pt x="6470052" y="2449365"/>
                </a:lnTo>
                <a:lnTo>
                  <a:pt x="6507502" y="2422546"/>
                </a:lnTo>
                <a:lnTo>
                  <a:pt x="6541722" y="2391870"/>
                </a:lnTo>
                <a:lnTo>
                  <a:pt x="6572398" y="2357650"/>
                </a:lnTo>
                <a:lnTo>
                  <a:pt x="6599217" y="2320200"/>
                </a:lnTo>
                <a:lnTo>
                  <a:pt x="6621864" y="2279835"/>
                </a:lnTo>
                <a:lnTo>
                  <a:pt x="6640025" y="2236868"/>
                </a:lnTo>
                <a:lnTo>
                  <a:pt x="6653386" y="2191614"/>
                </a:lnTo>
                <a:lnTo>
                  <a:pt x="6661633" y="2144386"/>
                </a:lnTo>
                <a:lnTo>
                  <a:pt x="6664452" y="2095500"/>
                </a:lnTo>
                <a:lnTo>
                  <a:pt x="6664452" y="419100"/>
                </a:lnTo>
                <a:lnTo>
                  <a:pt x="6661633" y="370213"/>
                </a:lnTo>
                <a:lnTo>
                  <a:pt x="6653386" y="322985"/>
                </a:lnTo>
                <a:lnTo>
                  <a:pt x="6640025" y="277731"/>
                </a:lnTo>
                <a:lnTo>
                  <a:pt x="6621864" y="234764"/>
                </a:lnTo>
                <a:lnTo>
                  <a:pt x="6599217" y="194399"/>
                </a:lnTo>
                <a:lnTo>
                  <a:pt x="6572398" y="156949"/>
                </a:lnTo>
                <a:lnTo>
                  <a:pt x="6541722" y="122729"/>
                </a:lnTo>
                <a:lnTo>
                  <a:pt x="6507502" y="92053"/>
                </a:lnTo>
                <a:lnTo>
                  <a:pt x="6470052" y="65234"/>
                </a:lnTo>
                <a:lnTo>
                  <a:pt x="6429687" y="42587"/>
                </a:lnTo>
                <a:lnTo>
                  <a:pt x="6386720" y="24426"/>
                </a:lnTo>
                <a:lnTo>
                  <a:pt x="6341466" y="11065"/>
                </a:lnTo>
                <a:lnTo>
                  <a:pt x="6294238" y="2818"/>
                </a:lnTo>
                <a:lnTo>
                  <a:pt x="6245352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3628" y="2031872"/>
            <a:ext cx="569722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2400" spc="45">
                <a:latin typeface="Verdana"/>
                <a:cs typeface="Verdana"/>
              </a:rPr>
              <a:t>К</a:t>
            </a:r>
            <a:r>
              <a:rPr dirty="0" sz="2400" spc="30">
                <a:latin typeface="Verdana"/>
                <a:cs typeface="Verdana"/>
              </a:rPr>
              <a:t>о</a:t>
            </a:r>
            <a:r>
              <a:rPr dirty="0" sz="2400" spc="5">
                <a:latin typeface="Verdana"/>
                <a:cs typeface="Verdana"/>
              </a:rPr>
              <a:t>тяц</a:t>
            </a:r>
            <a:r>
              <a:rPr dirty="0" sz="2400" spc="10">
                <a:latin typeface="Verdana"/>
                <a:cs typeface="Verdana"/>
              </a:rPr>
              <a:t>ь</a:t>
            </a:r>
            <a:r>
              <a:rPr dirty="0" sz="2400" spc="65">
                <a:latin typeface="Verdana"/>
                <a:cs typeface="Verdana"/>
              </a:rPr>
              <a:t>кий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драйв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330">
                <a:latin typeface="Verdana"/>
                <a:cs typeface="Verdana"/>
              </a:rPr>
              <a:t>–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70">
                <a:latin typeface="Verdana"/>
                <a:cs typeface="Verdana"/>
              </a:rPr>
              <a:t>це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драй</a:t>
            </a:r>
            <a:r>
              <a:rPr dirty="0" sz="2400" spc="65">
                <a:latin typeface="Verdana"/>
                <a:cs typeface="Verdana"/>
              </a:rPr>
              <a:t>в</a:t>
            </a:r>
            <a:r>
              <a:rPr dirty="0" sz="2400" spc="15">
                <a:latin typeface="Verdana"/>
                <a:cs typeface="Verdana"/>
              </a:rPr>
              <a:t>ова  </a:t>
            </a:r>
            <a:r>
              <a:rPr dirty="0" sz="2400" spc="35">
                <a:latin typeface="Verdana"/>
                <a:cs typeface="Verdana"/>
              </a:rPr>
              <a:t>гра</a:t>
            </a:r>
            <a:r>
              <a:rPr dirty="0" sz="2400" spc="-180">
                <a:latin typeface="Verdana"/>
                <a:cs typeface="Verdana"/>
              </a:rPr>
              <a:t>-</a:t>
            </a:r>
            <a:r>
              <a:rPr dirty="0" sz="2400">
                <a:latin typeface="Verdana"/>
                <a:cs typeface="Verdana"/>
              </a:rPr>
              <a:t>к</a:t>
            </a:r>
            <a:r>
              <a:rPr dirty="0" sz="2400" spc="-10">
                <a:latin typeface="Verdana"/>
                <a:cs typeface="Verdana"/>
              </a:rPr>
              <a:t>л</a:t>
            </a:r>
            <a:r>
              <a:rPr dirty="0" sz="2400" spc="5">
                <a:latin typeface="Verdana"/>
                <a:cs typeface="Verdana"/>
              </a:rPr>
              <a:t>іке</a:t>
            </a:r>
            <a:r>
              <a:rPr dirty="0" sz="2400" spc="150">
                <a:latin typeface="Verdana"/>
                <a:cs typeface="Verdana"/>
              </a:rPr>
              <a:t>р</a:t>
            </a:r>
            <a:r>
              <a:rPr dirty="0" sz="2400" spc="-365">
                <a:latin typeface="Verdana"/>
                <a:cs typeface="Verdana"/>
              </a:rPr>
              <a:t>.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150">
                <a:latin typeface="Verdana"/>
                <a:cs typeface="Verdana"/>
              </a:rPr>
              <a:t>Пр</a:t>
            </a:r>
            <a:r>
              <a:rPr dirty="0" sz="2400" spc="145">
                <a:latin typeface="Verdana"/>
                <a:cs typeface="Verdana"/>
              </a:rPr>
              <a:t>и</a:t>
            </a:r>
            <a:r>
              <a:rPr dirty="0" sz="2400" spc="35">
                <a:latin typeface="Verdana"/>
                <a:cs typeface="Verdana"/>
              </a:rPr>
              <a:t>єдну</a:t>
            </a:r>
            <a:r>
              <a:rPr dirty="0" sz="2400" spc="100">
                <a:latin typeface="Verdana"/>
                <a:cs typeface="Verdana"/>
              </a:rPr>
              <a:t>й</a:t>
            </a:r>
            <a:r>
              <a:rPr dirty="0" sz="2400" spc="90">
                <a:latin typeface="Verdana"/>
                <a:cs typeface="Verdana"/>
              </a:rPr>
              <a:t>с</a:t>
            </a:r>
            <a:r>
              <a:rPr dirty="0" sz="2400" spc="15">
                <a:latin typeface="Verdana"/>
                <a:cs typeface="Verdana"/>
              </a:rPr>
              <a:t>я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70">
                <a:latin typeface="Verdana"/>
                <a:cs typeface="Verdana"/>
              </a:rPr>
              <a:t>до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на</a:t>
            </a:r>
            <a:r>
              <a:rPr dirty="0" sz="2400" spc="75">
                <a:latin typeface="Verdana"/>
                <a:cs typeface="Verdana"/>
              </a:rPr>
              <a:t>ш</a:t>
            </a:r>
            <a:r>
              <a:rPr dirty="0" sz="2400" spc="-20">
                <a:latin typeface="Verdana"/>
                <a:cs typeface="Verdana"/>
              </a:rPr>
              <a:t>их  </a:t>
            </a:r>
            <a:r>
              <a:rPr dirty="0" sz="2400" spc="20">
                <a:latin typeface="Verdana"/>
                <a:cs typeface="Verdana"/>
              </a:rPr>
              <a:t>к</a:t>
            </a:r>
            <a:r>
              <a:rPr dirty="0" sz="2400" spc="10">
                <a:latin typeface="Verdana"/>
                <a:cs typeface="Verdana"/>
              </a:rPr>
              <a:t>о</a:t>
            </a:r>
            <a:r>
              <a:rPr dirty="0" sz="2400" spc="10">
                <a:latin typeface="Verdana"/>
                <a:cs typeface="Verdana"/>
              </a:rPr>
              <a:t>тиків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40">
                <a:latin typeface="Verdana"/>
                <a:cs typeface="Verdana"/>
              </a:rPr>
              <a:t>З</a:t>
            </a:r>
            <a:r>
              <a:rPr dirty="0" sz="2400" spc="-55">
                <a:latin typeface="Verdana"/>
                <a:cs typeface="Verdana"/>
              </a:rPr>
              <a:t>СУ,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-65">
                <a:latin typeface="Verdana"/>
                <a:cs typeface="Verdana"/>
              </a:rPr>
              <a:t>Т</a:t>
            </a:r>
            <a:r>
              <a:rPr dirty="0" sz="2400" spc="204">
                <a:latin typeface="Verdana"/>
                <a:cs typeface="Verdana"/>
              </a:rPr>
              <a:t>РО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-50">
                <a:latin typeface="Verdana"/>
                <a:cs typeface="Verdana"/>
              </a:rPr>
              <a:t>та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кіберпо</a:t>
            </a:r>
            <a:r>
              <a:rPr dirty="0" sz="2400" spc="55">
                <a:latin typeface="Verdana"/>
                <a:cs typeface="Verdana"/>
              </a:rPr>
              <a:t>л</a:t>
            </a:r>
            <a:r>
              <a:rPr dirty="0" sz="2400" spc="35">
                <a:latin typeface="Verdana"/>
                <a:cs typeface="Verdana"/>
              </a:rPr>
              <a:t>іц</a:t>
            </a:r>
            <a:r>
              <a:rPr dirty="0" sz="2400" spc="25">
                <a:latin typeface="Verdana"/>
                <a:cs typeface="Verdana"/>
              </a:rPr>
              <a:t>і</a:t>
            </a:r>
            <a:r>
              <a:rPr dirty="0" sz="2400" spc="-10">
                <a:latin typeface="Verdana"/>
                <a:cs typeface="Verdana"/>
              </a:rPr>
              <a:t>ї</a:t>
            </a:r>
            <a:r>
              <a:rPr dirty="0" sz="2400" spc="-360">
                <a:latin typeface="Verdana"/>
                <a:cs typeface="Verdana"/>
              </a:rPr>
              <a:t>,  </a:t>
            </a:r>
            <a:r>
              <a:rPr dirty="0" sz="2400">
                <a:latin typeface="Verdana"/>
                <a:cs typeface="Verdana"/>
              </a:rPr>
              <a:t>к</a:t>
            </a:r>
            <a:r>
              <a:rPr dirty="0" sz="2400" spc="-10">
                <a:latin typeface="Verdana"/>
                <a:cs typeface="Verdana"/>
              </a:rPr>
              <a:t>л</a:t>
            </a:r>
            <a:r>
              <a:rPr dirty="0" sz="2400" spc="-25">
                <a:latin typeface="Verdana"/>
                <a:cs typeface="Verdana"/>
              </a:rPr>
              <a:t>іка</a:t>
            </a:r>
            <a:r>
              <a:rPr dirty="0" sz="2400" spc="114">
                <a:latin typeface="Verdana"/>
                <a:cs typeface="Verdana"/>
              </a:rPr>
              <a:t>й</a:t>
            </a:r>
            <a:r>
              <a:rPr dirty="0" sz="2400" spc="-365">
                <a:latin typeface="Verdana"/>
                <a:cs typeface="Verdana"/>
              </a:rPr>
              <a:t>,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90">
                <a:latin typeface="Verdana"/>
                <a:cs typeface="Verdana"/>
              </a:rPr>
              <a:t>щоб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ві</a:t>
            </a:r>
            <a:r>
              <a:rPr dirty="0" sz="2400" spc="60">
                <a:latin typeface="Verdana"/>
                <a:cs typeface="Verdana"/>
              </a:rPr>
              <a:t>дби</a:t>
            </a:r>
            <a:r>
              <a:rPr dirty="0" sz="2400" spc="50">
                <a:latin typeface="Verdana"/>
                <a:cs typeface="Verdana"/>
              </a:rPr>
              <a:t>т</a:t>
            </a:r>
            <a:r>
              <a:rPr dirty="0" sz="2400" spc="110">
                <a:latin typeface="Verdana"/>
                <a:cs typeface="Verdana"/>
              </a:rPr>
              <a:t>и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25">
                <a:latin typeface="Verdana"/>
                <a:cs typeface="Verdana"/>
              </a:rPr>
              <a:t>на</a:t>
            </a:r>
            <a:r>
              <a:rPr dirty="0" sz="2400" spc="30">
                <a:latin typeface="Verdana"/>
                <a:cs typeface="Verdana"/>
              </a:rPr>
              <a:t>в</a:t>
            </a:r>
            <a:r>
              <a:rPr dirty="0" sz="2400" spc="-35">
                <a:latin typeface="Verdana"/>
                <a:cs typeface="Verdana"/>
              </a:rPr>
              <a:t>алу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40">
                <a:latin typeface="Verdana"/>
                <a:cs typeface="Verdana"/>
              </a:rPr>
              <a:t>орків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45">
                <a:latin typeface="Verdana"/>
                <a:cs typeface="Verdana"/>
              </a:rPr>
              <a:t>та  </a:t>
            </a:r>
            <a:r>
              <a:rPr dirty="0" sz="2400" spc="85">
                <a:latin typeface="Verdana"/>
                <a:cs typeface="Verdana"/>
              </a:rPr>
              <a:t>пер</a:t>
            </a:r>
            <a:r>
              <a:rPr dirty="0" sz="2400" spc="85">
                <a:latin typeface="Verdana"/>
                <a:cs typeface="Verdana"/>
              </a:rPr>
              <a:t>е</a:t>
            </a:r>
            <a:r>
              <a:rPr dirty="0" sz="2400" spc="35">
                <a:latin typeface="Verdana"/>
                <a:cs typeface="Verdana"/>
              </a:rPr>
              <a:t>маг</a:t>
            </a:r>
            <a:r>
              <a:rPr dirty="0" sz="2400" spc="40">
                <a:latin typeface="Verdana"/>
                <a:cs typeface="Verdana"/>
              </a:rPr>
              <a:t>а</a:t>
            </a:r>
            <a:r>
              <a:rPr dirty="0" sz="2400" spc="110">
                <a:latin typeface="Verdana"/>
                <a:cs typeface="Verdana"/>
              </a:rPr>
              <a:t>й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у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ці</a:t>
            </a:r>
            <a:r>
              <a:rPr dirty="0" sz="2400" spc="110">
                <a:latin typeface="Verdana"/>
                <a:cs typeface="Verdana"/>
              </a:rPr>
              <a:t>й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в</a:t>
            </a:r>
            <a:r>
              <a:rPr dirty="0" sz="2400" spc="10">
                <a:latin typeface="Verdana"/>
                <a:cs typeface="Verdana"/>
              </a:rPr>
              <a:t>і</a:t>
            </a:r>
            <a:r>
              <a:rPr dirty="0" sz="2400" spc="80">
                <a:latin typeface="Verdana"/>
                <a:cs typeface="Verdana"/>
              </a:rPr>
              <a:t>йн</a:t>
            </a:r>
            <a:r>
              <a:rPr dirty="0" sz="2400" spc="40">
                <a:latin typeface="Verdana"/>
                <a:cs typeface="Verdana"/>
              </a:rPr>
              <a:t>і</a:t>
            </a:r>
            <a:r>
              <a:rPr dirty="0" sz="2400" spc="-365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5379" y="4456176"/>
            <a:ext cx="6664959" cy="2176780"/>
          </a:xfrm>
          <a:custGeom>
            <a:avLst/>
            <a:gdLst/>
            <a:ahLst/>
            <a:cxnLst/>
            <a:rect l="l" t="t" r="r" b="b"/>
            <a:pathLst>
              <a:path w="6664959" h="2176779">
                <a:moveTo>
                  <a:pt x="6301740" y="0"/>
                </a:moveTo>
                <a:lnTo>
                  <a:pt x="362712" y="0"/>
                </a:ln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0" y="1813547"/>
                </a:lnTo>
                <a:lnTo>
                  <a:pt x="3311" y="1862767"/>
                </a:lnTo>
                <a:lnTo>
                  <a:pt x="12959" y="1909974"/>
                </a:lnTo>
                <a:lnTo>
                  <a:pt x="28509" y="1954737"/>
                </a:lnTo>
                <a:lnTo>
                  <a:pt x="49530" y="1996622"/>
                </a:lnTo>
                <a:lnTo>
                  <a:pt x="75588" y="2035198"/>
                </a:lnTo>
                <a:lnTo>
                  <a:pt x="106251" y="2070033"/>
                </a:lnTo>
                <a:lnTo>
                  <a:pt x="141087" y="2100694"/>
                </a:lnTo>
                <a:lnTo>
                  <a:pt x="179662" y="2126749"/>
                </a:lnTo>
                <a:lnTo>
                  <a:pt x="221545" y="2147767"/>
                </a:lnTo>
                <a:lnTo>
                  <a:pt x="266303" y="2163315"/>
                </a:lnTo>
                <a:lnTo>
                  <a:pt x="313502" y="2172960"/>
                </a:lnTo>
                <a:lnTo>
                  <a:pt x="362712" y="2176272"/>
                </a:lnTo>
                <a:lnTo>
                  <a:pt x="6301740" y="2176272"/>
                </a:lnTo>
                <a:lnTo>
                  <a:pt x="6350949" y="2172960"/>
                </a:lnTo>
                <a:lnTo>
                  <a:pt x="6398148" y="2163315"/>
                </a:lnTo>
                <a:lnTo>
                  <a:pt x="6442906" y="2147767"/>
                </a:lnTo>
                <a:lnTo>
                  <a:pt x="6484789" y="2126749"/>
                </a:lnTo>
                <a:lnTo>
                  <a:pt x="6523364" y="2100694"/>
                </a:lnTo>
                <a:lnTo>
                  <a:pt x="6558200" y="2070033"/>
                </a:lnTo>
                <a:lnTo>
                  <a:pt x="6588863" y="2035198"/>
                </a:lnTo>
                <a:lnTo>
                  <a:pt x="6614921" y="1996622"/>
                </a:lnTo>
                <a:lnTo>
                  <a:pt x="6635942" y="1954737"/>
                </a:lnTo>
                <a:lnTo>
                  <a:pt x="6651492" y="1909974"/>
                </a:lnTo>
                <a:lnTo>
                  <a:pt x="6661140" y="1862767"/>
                </a:lnTo>
                <a:lnTo>
                  <a:pt x="6664452" y="1813547"/>
                </a:lnTo>
                <a:lnTo>
                  <a:pt x="6664452" y="362712"/>
                </a:lnTo>
                <a:lnTo>
                  <a:pt x="6661140" y="313502"/>
                </a:lnTo>
                <a:lnTo>
                  <a:pt x="6651492" y="266303"/>
                </a:lnTo>
                <a:lnTo>
                  <a:pt x="6635942" y="221545"/>
                </a:lnTo>
                <a:lnTo>
                  <a:pt x="6614922" y="179662"/>
                </a:lnTo>
                <a:lnTo>
                  <a:pt x="6588863" y="141087"/>
                </a:lnTo>
                <a:lnTo>
                  <a:pt x="6558200" y="106251"/>
                </a:lnTo>
                <a:lnTo>
                  <a:pt x="6523364" y="75588"/>
                </a:lnTo>
                <a:lnTo>
                  <a:pt x="6484789" y="49530"/>
                </a:lnTo>
                <a:lnTo>
                  <a:pt x="6442906" y="28509"/>
                </a:lnTo>
                <a:lnTo>
                  <a:pt x="6398148" y="12959"/>
                </a:lnTo>
                <a:lnTo>
                  <a:pt x="6350949" y="3311"/>
                </a:lnTo>
                <a:lnTo>
                  <a:pt x="6301740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48325" y="5118861"/>
            <a:ext cx="5259705" cy="1241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 indent="-3175">
              <a:lnSpc>
                <a:spcPct val="99600"/>
              </a:lnSpc>
              <a:spcBef>
                <a:spcPts val="110"/>
              </a:spcBef>
            </a:pPr>
            <a:r>
              <a:rPr dirty="0" sz="2400" spc="75">
                <a:latin typeface="Verdana"/>
                <a:cs typeface="Verdana"/>
              </a:rPr>
              <a:t>Г</a:t>
            </a:r>
            <a:r>
              <a:rPr dirty="0" sz="2400" spc="75">
                <a:latin typeface="Verdana"/>
                <a:cs typeface="Verdana"/>
              </a:rPr>
              <a:t>р</a:t>
            </a:r>
            <a:r>
              <a:rPr dirty="0" sz="2400" spc="-85">
                <a:latin typeface="Verdana"/>
                <a:cs typeface="Verdana"/>
              </a:rPr>
              <a:t>у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80">
                <a:latin typeface="Verdana"/>
                <a:cs typeface="Verdana"/>
              </a:rPr>
              <a:t>можна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за</a:t>
            </a:r>
            <a:r>
              <a:rPr dirty="0" sz="2400" spc="5">
                <a:latin typeface="Verdana"/>
                <a:cs typeface="Verdana"/>
              </a:rPr>
              <a:t>в</a:t>
            </a:r>
            <a:r>
              <a:rPr dirty="0" sz="2400" spc="-5">
                <a:latin typeface="Verdana"/>
                <a:cs typeface="Verdana"/>
              </a:rPr>
              <a:t>ан</a:t>
            </a:r>
            <a:r>
              <a:rPr dirty="0" sz="2400">
                <a:latin typeface="Verdana"/>
                <a:cs typeface="Verdana"/>
              </a:rPr>
              <a:t>т</a:t>
            </a:r>
            <a:r>
              <a:rPr dirty="0" sz="2400" spc="45">
                <a:latin typeface="Verdana"/>
                <a:cs typeface="Verdana"/>
              </a:rPr>
              <a:t>ажи</a:t>
            </a:r>
            <a:r>
              <a:rPr dirty="0" sz="2400" spc="25">
                <a:latin typeface="Verdana"/>
                <a:cs typeface="Verdana"/>
              </a:rPr>
              <a:t>ти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че</a:t>
            </a:r>
            <a:r>
              <a:rPr dirty="0" sz="2400" spc="60">
                <a:latin typeface="Verdana"/>
                <a:cs typeface="Verdana"/>
              </a:rPr>
              <a:t>рез  </a:t>
            </a:r>
            <a:r>
              <a:rPr dirty="0" sz="2800" spc="-114" b="1">
                <a:latin typeface="Verdana"/>
                <a:cs typeface="Verdana"/>
              </a:rPr>
              <a:t>G</a:t>
            </a:r>
            <a:r>
              <a:rPr dirty="0" sz="2800" spc="-90" b="1">
                <a:latin typeface="Verdana"/>
                <a:cs typeface="Verdana"/>
              </a:rPr>
              <a:t>o</a:t>
            </a:r>
            <a:r>
              <a:rPr dirty="0" sz="2800" spc="-80" b="1">
                <a:latin typeface="Verdana"/>
                <a:cs typeface="Verdana"/>
              </a:rPr>
              <a:t>ogle</a:t>
            </a:r>
            <a:r>
              <a:rPr dirty="0" sz="2800" spc="-170" b="1">
                <a:latin typeface="Verdana"/>
                <a:cs typeface="Verdana"/>
              </a:rPr>
              <a:t> </a:t>
            </a:r>
            <a:r>
              <a:rPr dirty="0" sz="2800" spc="-85" b="1">
                <a:latin typeface="Verdana"/>
                <a:cs typeface="Verdana"/>
              </a:rPr>
              <a:t>Pl</a:t>
            </a:r>
            <a:r>
              <a:rPr dirty="0" sz="2800" spc="-100" b="1">
                <a:latin typeface="Verdana"/>
                <a:cs typeface="Verdana"/>
              </a:rPr>
              <a:t>a</a:t>
            </a:r>
            <a:r>
              <a:rPr dirty="0" sz="2800" spc="-150" b="1">
                <a:latin typeface="Verdana"/>
                <a:cs typeface="Verdana"/>
              </a:rPr>
              <a:t>y</a:t>
            </a:r>
            <a:r>
              <a:rPr dirty="0" sz="2800" spc="-280" b="1">
                <a:latin typeface="Verdana"/>
                <a:cs typeface="Verdana"/>
              </a:rPr>
              <a:t>,</a:t>
            </a:r>
            <a:r>
              <a:rPr dirty="0" sz="2800" spc="-170" b="1">
                <a:latin typeface="Verdana"/>
                <a:cs typeface="Verdana"/>
              </a:rPr>
              <a:t> </a:t>
            </a:r>
            <a:r>
              <a:rPr dirty="0" sz="2800" spc="-75" b="1">
                <a:latin typeface="Verdana"/>
                <a:cs typeface="Verdana"/>
              </a:rPr>
              <a:t>Windows</a:t>
            </a:r>
            <a:r>
              <a:rPr dirty="0" sz="2800" spc="-145" b="1">
                <a:latin typeface="Verdana"/>
                <a:cs typeface="Verdana"/>
              </a:rPr>
              <a:t> </a:t>
            </a:r>
            <a:r>
              <a:rPr dirty="0" sz="2800" spc="-110" b="1">
                <a:latin typeface="Verdana"/>
                <a:cs typeface="Verdana"/>
              </a:rPr>
              <a:t>store  </a:t>
            </a:r>
            <a:r>
              <a:rPr dirty="0" sz="2800" spc="25" b="1">
                <a:latin typeface="Tahoma"/>
                <a:cs typeface="Tahoma"/>
              </a:rPr>
              <a:t>та</a:t>
            </a:r>
            <a:r>
              <a:rPr dirty="0" sz="2800" spc="-35" b="1">
                <a:latin typeface="Tahoma"/>
                <a:cs typeface="Tahoma"/>
              </a:rPr>
              <a:t> </a:t>
            </a:r>
            <a:r>
              <a:rPr dirty="0" sz="2800" spc="85" b="1">
                <a:latin typeface="Tahoma"/>
                <a:cs typeface="Tahoma"/>
              </a:rPr>
              <a:t>грати</a:t>
            </a:r>
            <a:r>
              <a:rPr dirty="0" sz="2800" spc="-55" b="1">
                <a:latin typeface="Tahoma"/>
                <a:cs typeface="Tahoma"/>
              </a:rPr>
              <a:t> </a:t>
            </a:r>
            <a:r>
              <a:rPr dirty="0" sz="2800" spc="100" b="1">
                <a:latin typeface="Tahoma"/>
                <a:cs typeface="Tahoma"/>
              </a:rPr>
              <a:t>у</a:t>
            </a:r>
            <a:r>
              <a:rPr dirty="0" sz="2800" spc="-30" b="1">
                <a:latin typeface="Tahoma"/>
                <a:cs typeface="Tahoma"/>
              </a:rPr>
              <a:t> </a:t>
            </a:r>
            <a:r>
              <a:rPr dirty="0" sz="2800" spc="105" b="1">
                <a:latin typeface="Tahoma"/>
                <a:cs typeface="Tahoma"/>
              </a:rPr>
              <a:t>браузері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5447" y="320040"/>
            <a:ext cx="3954779" cy="5794375"/>
            <a:chOff x="155447" y="320040"/>
            <a:chExt cx="3954779" cy="57943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1" y="320040"/>
              <a:ext cx="1077468" cy="10759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7" y="2011679"/>
              <a:ext cx="3954779" cy="4102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80783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179831"/>
            <a:ext cx="1243583" cy="1243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33014" y="110490"/>
            <a:ext cx="544258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4000" spc="125" b="1">
                <a:solidFill>
                  <a:srgbClr val="FFFFFF"/>
                </a:solidFill>
                <a:latin typeface="Tahoma"/>
                <a:cs typeface="Tahoma"/>
              </a:rPr>
              <a:t>Гра</a:t>
            </a:r>
            <a:endParaRPr sz="4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4000" spc="75" b="1">
                <a:solidFill>
                  <a:srgbClr val="FFFFFF"/>
                </a:solidFill>
                <a:latin typeface="Tahoma"/>
                <a:cs typeface="Tahoma"/>
              </a:rPr>
              <a:t>«Котяцький</a:t>
            </a:r>
            <a:r>
              <a:rPr dirty="0" sz="40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000" spc="35" b="1">
                <a:solidFill>
                  <a:srgbClr val="FFFFFF"/>
                </a:solidFill>
                <a:latin typeface="Tahoma"/>
                <a:cs typeface="Tahoma"/>
              </a:rPr>
              <a:t>драйв»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26608" y="0"/>
            <a:ext cx="6495415" cy="6858000"/>
            <a:chOff x="5626608" y="0"/>
            <a:chExt cx="6495415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6608" y="2865119"/>
              <a:ext cx="3098291" cy="39928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2544" y="0"/>
              <a:ext cx="3959352" cy="68579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972311"/>
            <a:ext cx="5530850" cy="5539740"/>
            <a:chOff x="0" y="972311"/>
            <a:chExt cx="5530850" cy="55397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7488" y="972311"/>
              <a:ext cx="1848612" cy="37856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56204"/>
              <a:ext cx="1598675" cy="3355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4620" y="3444239"/>
              <a:ext cx="2855976" cy="2855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1948" y="2900172"/>
              <a:ext cx="2898648" cy="4450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3207" y="1833372"/>
              <a:ext cx="3189731" cy="31912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50692" y="1842516"/>
              <a:ext cx="5553710" cy="2943225"/>
            </a:xfrm>
            <a:custGeom>
              <a:avLst/>
              <a:gdLst/>
              <a:ahLst/>
              <a:cxnLst/>
              <a:rect l="l" t="t" r="r" b="b"/>
              <a:pathLst>
                <a:path w="5553709" h="2943225">
                  <a:moveTo>
                    <a:pt x="5062982" y="0"/>
                  </a:moveTo>
                  <a:lnTo>
                    <a:pt x="490473" y="0"/>
                  </a:lnTo>
                  <a:lnTo>
                    <a:pt x="443236" y="2245"/>
                  </a:lnTo>
                  <a:lnTo>
                    <a:pt x="397269" y="8843"/>
                  </a:lnTo>
                  <a:lnTo>
                    <a:pt x="352779" y="19589"/>
                  </a:lnTo>
                  <a:lnTo>
                    <a:pt x="309970" y="34278"/>
                  </a:lnTo>
                  <a:lnTo>
                    <a:pt x="269049" y="52703"/>
                  </a:lnTo>
                  <a:lnTo>
                    <a:pt x="230220" y="74660"/>
                  </a:lnTo>
                  <a:lnTo>
                    <a:pt x="193689" y="99942"/>
                  </a:lnTo>
                  <a:lnTo>
                    <a:pt x="159663" y="128345"/>
                  </a:lnTo>
                  <a:lnTo>
                    <a:pt x="128345" y="159663"/>
                  </a:lnTo>
                  <a:lnTo>
                    <a:pt x="99942" y="193689"/>
                  </a:lnTo>
                  <a:lnTo>
                    <a:pt x="74660" y="230220"/>
                  </a:lnTo>
                  <a:lnTo>
                    <a:pt x="52703" y="269049"/>
                  </a:lnTo>
                  <a:lnTo>
                    <a:pt x="34278" y="309970"/>
                  </a:lnTo>
                  <a:lnTo>
                    <a:pt x="19589" y="352779"/>
                  </a:lnTo>
                  <a:lnTo>
                    <a:pt x="8843" y="397269"/>
                  </a:lnTo>
                  <a:lnTo>
                    <a:pt x="2245" y="443236"/>
                  </a:lnTo>
                  <a:lnTo>
                    <a:pt x="0" y="490474"/>
                  </a:lnTo>
                  <a:lnTo>
                    <a:pt x="0" y="2452370"/>
                  </a:lnTo>
                  <a:lnTo>
                    <a:pt x="2245" y="2499607"/>
                  </a:lnTo>
                  <a:lnTo>
                    <a:pt x="8843" y="2545574"/>
                  </a:lnTo>
                  <a:lnTo>
                    <a:pt x="19589" y="2590064"/>
                  </a:lnTo>
                  <a:lnTo>
                    <a:pt x="34278" y="2632873"/>
                  </a:lnTo>
                  <a:lnTo>
                    <a:pt x="52703" y="2673794"/>
                  </a:lnTo>
                  <a:lnTo>
                    <a:pt x="74660" y="2712623"/>
                  </a:lnTo>
                  <a:lnTo>
                    <a:pt x="99942" y="2749154"/>
                  </a:lnTo>
                  <a:lnTo>
                    <a:pt x="128345" y="2783180"/>
                  </a:lnTo>
                  <a:lnTo>
                    <a:pt x="159663" y="2814498"/>
                  </a:lnTo>
                  <a:lnTo>
                    <a:pt x="193689" y="2842901"/>
                  </a:lnTo>
                  <a:lnTo>
                    <a:pt x="230220" y="2868183"/>
                  </a:lnTo>
                  <a:lnTo>
                    <a:pt x="269049" y="2890140"/>
                  </a:lnTo>
                  <a:lnTo>
                    <a:pt x="309970" y="2908565"/>
                  </a:lnTo>
                  <a:lnTo>
                    <a:pt x="352779" y="2923254"/>
                  </a:lnTo>
                  <a:lnTo>
                    <a:pt x="397269" y="2934000"/>
                  </a:lnTo>
                  <a:lnTo>
                    <a:pt x="443236" y="2940598"/>
                  </a:lnTo>
                  <a:lnTo>
                    <a:pt x="490473" y="2942844"/>
                  </a:lnTo>
                  <a:lnTo>
                    <a:pt x="5062982" y="2942844"/>
                  </a:lnTo>
                  <a:lnTo>
                    <a:pt x="5110219" y="2940598"/>
                  </a:lnTo>
                  <a:lnTo>
                    <a:pt x="5156186" y="2934000"/>
                  </a:lnTo>
                  <a:lnTo>
                    <a:pt x="5200676" y="2923254"/>
                  </a:lnTo>
                  <a:lnTo>
                    <a:pt x="5243485" y="2908565"/>
                  </a:lnTo>
                  <a:lnTo>
                    <a:pt x="5284406" y="2890140"/>
                  </a:lnTo>
                  <a:lnTo>
                    <a:pt x="5323235" y="2868183"/>
                  </a:lnTo>
                  <a:lnTo>
                    <a:pt x="5359766" y="2842901"/>
                  </a:lnTo>
                  <a:lnTo>
                    <a:pt x="5393792" y="2814498"/>
                  </a:lnTo>
                  <a:lnTo>
                    <a:pt x="5425110" y="2783180"/>
                  </a:lnTo>
                  <a:lnTo>
                    <a:pt x="5453513" y="2749154"/>
                  </a:lnTo>
                  <a:lnTo>
                    <a:pt x="5478795" y="2712623"/>
                  </a:lnTo>
                  <a:lnTo>
                    <a:pt x="5500752" y="2673794"/>
                  </a:lnTo>
                  <a:lnTo>
                    <a:pt x="5519177" y="2632873"/>
                  </a:lnTo>
                  <a:lnTo>
                    <a:pt x="5533866" y="2590064"/>
                  </a:lnTo>
                  <a:lnTo>
                    <a:pt x="5544612" y="2545574"/>
                  </a:lnTo>
                  <a:lnTo>
                    <a:pt x="5551210" y="2499607"/>
                  </a:lnTo>
                  <a:lnTo>
                    <a:pt x="5553456" y="2452370"/>
                  </a:lnTo>
                  <a:lnTo>
                    <a:pt x="5553456" y="490474"/>
                  </a:lnTo>
                  <a:lnTo>
                    <a:pt x="5551210" y="443236"/>
                  </a:lnTo>
                  <a:lnTo>
                    <a:pt x="5544612" y="397269"/>
                  </a:lnTo>
                  <a:lnTo>
                    <a:pt x="5533866" y="352779"/>
                  </a:lnTo>
                  <a:lnTo>
                    <a:pt x="5519177" y="309970"/>
                  </a:lnTo>
                  <a:lnTo>
                    <a:pt x="5500752" y="269049"/>
                  </a:lnTo>
                  <a:lnTo>
                    <a:pt x="5478795" y="230220"/>
                  </a:lnTo>
                  <a:lnTo>
                    <a:pt x="5453513" y="193689"/>
                  </a:lnTo>
                  <a:lnTo>
                    <a:pt x="5425110" y="159663"/>
                  </a:lnTo>
                  <a:lnTo>
                    <a:pt x="5393792" y="128345"/>
                  </a:lnTo>
                  <a:lnTo>
                    <a:pt x="5359766" y="99942"/>
                  </a:lnTo>
                  <a:lnTo>
                    <a:pt x="5323235" y="74660"/>
                  </a:lnTo>
                  <a:lnTo>
                    <a:pt x="5284406" y="52703"/>
                  </a:lnTo>
                  <a:lnTo>
                    <a:pt x="5243485" y="34278"/>
                  </a:lnTo>
                  <a:lnTo>
                    <a:pt x="5200676" y="19589"/>
                  </a:lnTo>
                  <a:lnTo>
                    <a:pt x="5156186" y="8843"/>
                  </a:lnTo>
                  <a:lnTo>
                    <a:pt x="5110219" y="2245"/>
                  </a:lnTo>
                  <a:lnTo>
                    <a:pt x="5062982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999103" y="2097786"/>
            <a:ext cx="4194175" cy="258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95"/>
              </a:spcBef>
            </a:pPr>
            <a:r>
              <a:rPr dirty="0" sz="2800" spc="120" b="1">
                <a:latin typeface="Tahoma"/>
                <a:cs typeface="Tahoma"/>
              </a:rPr>
              <a:t>Екосистема </a:t>
            </a:r>
            <a:r>
              <a:rPr dirty="0" sz="2800" spc="-190" b="1">
                <a:latin typeface="Verdana"/>
                <a:cs typeface="Verdana"/>
              </a:rPr>
              <a:t>MRIYA </a:t>
            </a:r>
            <a:r>
              <a:rPr dirty="0" sz="2800" spc="-185" b="1">
                <a:latin typeface="Verdana"/>
                <a:cs typeface="Verdana"/>
              </a:rPr>
              <a:t> </a:t>
            </a:r>
            <a:r>
              <a:rPr dirty="0" sz="2800" spc="110" b="1">
                <a:latin typeface="Tahoma"/>
                <a:cs typeface="Tahoma"/>
              </a:rPr>
              <a:t>об’єднує</a:t>
            </a:r>
            <a:r>
              <a:rPr dirty="0" sz="2800" spc="-35" b="1">
                <a:latin typeface="Tahoma"/>
                <a:cs typeface="Tahoma"/>
              </a:rPr>
              <a:t> </a:t>
            </a:r>
            <a:r>
              <a:rPr dirty="0" sz="2800" spc="70" b="1">
                <a:latin typeface="Tahoma"/>
                <a:cs typeface="Tahoma"/>
              </a:rPr>
              <a:t>всі</a:t>
            </a:r>
            <a:r>
              <a:rPr dirty="0" sz="2800" spc="-50" b="1">
                <a:latin typeface="Tahoma"/>
                <a:cs typeface="Tahoma"/>
              </a:rPr>
              <a:t> </a:t>
            </a:r>
            <a:r>
              <a:rPr dirty="0" sz="2800" spc="110" b="1">
                <a:latin typeface="Tahoma"/>
                <a:cs typeface="Tahoma"/>
              </a:rPr>
              <a:t>напрями </a:t>
            </a:r>
            <a:r>
              <a:rPr dirty="0" sz="2800" spc="-810" b="1">
                <a:latin typeface="Tahoma"/>
                <a:cs typeface="Tahoma"/>
              </a:rPr>
              <a:t> </a:t>
            </a:r>
            <a:r>
              <a:rPr dirty="0" sz="2800" spc="75" b="1">
                <a:latin typeface="Tahoma"/>
                <a:cs typeface="Tahoma"/>
              </a:rPr>
              <a:t>соціальних </a:t>
            </a:r>
            <a:r>
              <a:rPr dirty="0" sz="2800" spc="35" b="1">
                <a:latin typeface="Tahoma"/>
                <a:cs typeface="Tahoma"/>
              </a:rPr>
              <a:t>ініціатив, </a:t>
            </a:r>
            <a:r>
              <a:rPr dirty="0" sz="2800" spc="-810" b="1">
                <a:latin typeface="Tahoma"/>
                <a:cs typeface="Tahoma"/>
              </a:rPr>
              <a:t> </a:t>
            </a:r>
            <a:r>
              <a:rPr dirty="0" sz="2800" spc="105" b="1">
                <a:latin typeface="Tahoma"/>
                <a:cs typeface="Tahoma"/>
              </a:rPr>
              <a:t>у</a:t>
            </a:r>
            <a:r>
              <a:rPr dirty="0" sz="2800" spc="-60" b="1">
                <a:latin typeface="Tahoma"/>
                <a:cs typeface="Tahoma"/>
              </a:rPr>
              <a:t> </a:t>
            </a:r>
            <a:r>
              <a:rPr dirty="0" sz="2800" spc="100" b="1">
                <a:latin typeface="Tahoma"/>
                <a:cs typeface="Tahoma"/>
              </a:rPr>
              <a:t>тому</a:t>
            </a:r>
            <a:r>
              <a:rPr dirty="0" sz="2800" spc="-50" b="1">
                <a:latin typeface="Tahoma"/>
                <a:cs typeface="Tahoma"/>
              </a:rPr>
              <a:t> </a:t>
            </a:r>
            <a:r>
              <a:rPr dirty="0" sz="2800" spc="85" b="1">
                <a:latin typeface="Tahoma"/>
                <a:cs typeface="Tahoma"/>
              </a:rPr>
              <a:t>числі</a:t>
            </a:r>
            <a:r>
              <a:rPr dirty="0" sz="2800" spc="-55" b="1">
                <a:latin typeface="Tahoma"/>
                <a:cs typeface="Tahoma"/>
              </a:rPr>
              <a:t> </a:t>
            </a:r>
            <a:r>
              <a:rPr dirty="0" sz="2800" spc="100" b="1">
                <a:latin typeface="Tahoma"/>
                <a:cs typeface="Tahoma"/>
              </a:rPr>
              <a:t>створені </a:t>
            </a:r>
            <a:r>
              <a:rPr dirty="0" sz="2800" spc="-805" b="1">
                <a:latin typeface="Tahoma"/>
                <a:cs typeface="Tahoma"/>
              </a:rPr>
              <a:t> </a:t>
            </a:r>
            <a:r>
              <a:rPr dirty="0" sz="2800" spc="85" b="1">
                <a:latin typeface="Tahoma"/>
                <a:cs typeface="Tahoma"/>
              </a:rPr>
              <a:t>під </a:t>
            </a:r>
            <a:r>
              <a:rPr dirty="0" sz="2800" spc="80" b="1">
                <a:latin typeface="Tahoma"/>
                <a:cs typeface="Tahoma"/>
              </a:rPr>
              <a:t>час </a:t>
            </a:r>
            <a:r>
              <a:rPr dirty="0" sz="2800" spc="95" b="1">
                <a:latin typeface="Tahoma"/>
                <a:cs typeface="Tahoma"/>
              </a:rPr>
              <a:t>війни </a:t>
            </a:r>
            <a:r>
              <a:rPr dirty="0" sz="2800" spc="75" b="1">
                <a:latin typeface="Tahoma"/>
                <a:cs typeface="Tahoma"/>
              </a:rPr>
              <a:t>для </a:t>
            </a:r>
            <a:r>
              <a:rPr dirty="0" sz="2800" spc="80" b="1">
                <a:latin typeface="Tahoma"/>
                <a:cs typeface="Tahoma"/>
              </a:rPr>
              <a:t> </a:t>
            </a:r>
            <a:r>
              <a:rPr dirty="0" sz="2800" spc="90" b="1">
                <a:latin typeface="Tahoma"/>
                <a:cs typeface="Tahoma"/>
              </a:rPr>
              <a:t>протидії</a:t>
            </a:r>
            <a:r>
              <a:rPr dirty="0" sz="2800" spc="-55" b="1">
                <a:latin typeface="Tahoma"/>
                <a:cs typeface="Tahoma"/>
              </a:rPr>
              <a:t> </a:t>
            </a:r>
            <a:r>
              <a:rPr dirty="0" sz="2800" spc="55" b="1">
                <a:latin typeface="Tahoma"/>
                <a:cs typeface="Tahoma"/>
              </a:rPr>
              <a:t>ворогу!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" y="1946148"/>
            <a:ext cx="2988564" cy="2839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" y="1094232"/>
              <a:ext cx="4338828" cy="43388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25084" y="2141219"/>
              <a:ext cx="4799330" cy="2428240"/>
            </a:xfrm>
            <a:custGeom>
              <a:avLst/>
              <a:gdLst/>
              <a:ahLst/>
              <a:cxnLst/>
              <a:rect l="l" t="t" r="r" b="b"/>
              <a:pathLst>
                <a:path w="4799330" h="2428240">
                  <a:moveTo>
                    <a:pt x="4320540" y="117094"/>
                  </a:moveTo>
                  <a:lnTo>
                    <a:pt x="4311332" y="71539"/>
                  </a:lnTo>
                  <a:lnTo>
                    <a:pt x="4286224" y="34315"/>
                  </a:lnTo>
                  <a:lnTo>
                    <a:pt x="4249001" y="9207"/>
                  </a:lnTo>
                  <a:lnTo>
                    <a:pt x="4203446" y="0"/>
                  </a:lnTo>
                  <a:lnTo>
                    <a:pt x="588010" y="0"/>
                  </a:lnTo>
                  <a:lnTo>
                    <a:pt x="542442" y="9207"/>
                  </a:lnTo>
                  <a:lnTo>
                    <a:pt x="505218" y="34315"/>
                  </a:lnTo>
                  <a:lnTo>
                    <a:pt x="480110" y="71539"/>
                  </a:lnTo>
                  <a:lnTo>
                    <a:pt x="470916" y="117094"/>
                  </a:lnTo>
                  <a:lnTo>
                    <a:pt x="470916" y="585470"/>
                  </a:lnTo>
                  <a:lnTo>
                    <a:pt x="480110" y="631037"/>
                  </a:lnTo>
                  <a:lnTo>
                    <a:pt x="505218" y="668261"/>
                  </a:lnTo>
                  <a:lnTo>
                    <a:pt x="542442" y="693369"/>
                  </a:lnTo>
                  <a:lnTo>
                    <a:pt x="588010" y="702564"/>
                  </a:lnTo>
                  <a:lnTo>
                    <a:pt x="4203446" y="702564"/>
                  </a:lnTo>
                  <a:lnTo>
                    <a:pt x="4249001" y="693369"/>
                  </a:lnTo>
                  <a:lnTo>
                    <a:pt x="4286224" y="668261"/>
                  </a:lnTo>
                  <a:lnTo>
                    <a:pt x="4311332" y="631037"/>
                  </a:lnTo>
                  <a:lnTo>
                    <a:pt x="4320540" y="585470"/>
                  </a:lnTo>
                  <a:lnTo>
                    <a:pt x="4320540" y="117094"/>
                  </a:lnTo>
                  <a:close/>
                </a:path>
                <a:path w="4799330" h="2428240">
                  <a:moveTo>
                    <a:pt x="4799076" y="1089152"/>
                  </a:moveTo>
                  <a:lnTo>
                    <a:pt x="4794758" y="1041044"/>
                  </a:lnTo>
                  <a:lnTo>
                    <a:pt x="4782312" y="995756"/>
                  </a:lnTo>
                  <a:lnTo>
                    <a:pt x="4762512" y="954049"/>
                  </a:lnTo>
                  <a:lnTo>
                    <a:pt x="4736096" y="916686"/>
                  </a:lnTo>
                  <a:lnTo>
                    <a:pt x="4703826" y="884415"/>
                  </a:lnTo>
                  <a:lnTo>
                    <a:pt x="4666462" y="857999"/>
                  </a:lnTo>
                  <a:lnTo>
                    <a:pt x="4624756" y="838200"/>
                  </a:lnTo>
                  <a:lnTo>
                    <a:pt x="4579467" y="825754"/>
                  </a:lnTo>
                  <a:lnTo>
                    <a:pt x="4531360" y="821436"/>
                  </a:lnTo>
                  <a:lnTo>
                    <a:pt x="267716" y="821436"/>
                  </a:lnTo>
                  <a:lnTo>
                    <a:pt x="219595" y="825754"/>
                  </a:lnTo>
                  <a:lnTo>
                    <a:pt x="174307" y="838200"/>
                  </a:lnTo>
                  <a:lnTo>
                    <a:pt x="132600" y="857999"/>
                  </a:lnTo>
                  <a:lnTo>
                    <a:pt x="95237" y="884415"/>
                  </a:lnTo>
                  <a:lnTo>
                    <a:pt x="62966" y="916686"/>
                  </a:lnTo>
                  <a:lnTo>
                    <a:pt x="36550" y="954049"/>
                  </a:lnTo>
                  <a:lnTo>
                    <a:pt x="16751" y="995756"/>
                  </a:lnTo>
                  <a:lnTo>
                    <a:pt x="4305" y="1041044"/>
                  </a:lnTo>
                  <a:lnTo>
                    <a:pt x="0" y="1089152"/>
                  </a:lnTo>
                  <a:lnTo>
                    <a:pt x="0" y="2160016"/>
                  </a:lnTo>
                  <a:lnTo>
                    <a:pt x="4305" y="2208136"/>
                  </a:lnTo>
                  <a:lnTo>
                    <a:pt x="16751" y="2253424"/>
                  </a:lnTo>
                  <a:lnTo>
                    <a:pt x="36550" y="2295131"/>
                  </a:lnTo>
                  <a:lnTo>
                    <a:pt x="62966" y="2332494"/>
                  </a:lnTo>
                  <a:lnTo>
                    <a:pt x="95237" y="2364765"/>
                  </a:lnTo>
                  <a:lnTo>
                    <a:pt x="132600" y="2391181"/>
                  </a:lnTo>
                  <a:lnTo>
                    <a:pt x="174307" y="2410980"/>
                  </a:lnTo>
                  <a:lnTo>
                    <a:pt x="219595" y="2423426"/>
                  </a:lnTo>
                  <a:lnTo>
                    <a:pt x="267716" y="2427732"/>
                  </a:lnTo>
                  <a:lnTo>
                    <a:pt x="4531360" y="2427732"/>
                  </a:lnTo>
                  <a:lnTo>
                    <a:pt x="4579467" y="2423426"/>
                  </a:lnTo>
                  <a:lnTo>
                    <a:pt x="4624756" y="2410980"/>
                  </a:lnTo>
                  <a:lnTo>
                    <a:pt x="4666462" y="2391181"/>
                  </a:lnTo>
                  <a:lnTo>
                    <a:pt x="4703826" y="2364765"/>
                  </a:lnTo>
                  <a:lnTo>
                    <a:pt x="4736096" y="2332494"/>
                  </a:lnTo>
                  <a:lnTo>
                    <a:pt x="4762512" y="2295131"/>
                  </a:lnTo>
                  <a:lnTo>
                    <a:pt x="4782312" y="2253424"/>
                  </a:lnTo>
                  <a:lnTo>
                    <a:pt x="4794758" y="2208136"/>
                  </a:lnTo>
                  <a:lnTo>
                    <a:pt x="4799076" y="2160016"/>
                  </a:lnTo>
                  <a:lnTo>
                    <a:pt x="4799076" y="1089152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850382" y="2995040"/>
            <a:ext cx="434721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latin typeface="Verdana"/>
                <a:cs typeface="Verdana"/>
              </a:rPr>
              <a:t>Синерг</a:t>
            </a:r>
            <a:r>
              <a:rPr dirty="0" sz="2400" spc="35">
                <a:latin typeface="Verdana"/>
                <a:cs typeface="Verdana"/>
              </a:rPr>
              <a:t>і</a:t>
            </a:r>
            <a:r>
              <a:rPr dirty="0" sz="2400" spc="15">
                <a:latin typeface="Verdana"/>
                <a:cs typeface="Verdana"/>
              </a:rPr>
              <a:t>я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30">
                <a:latin typeface="Verdana"/>
                <a:cs typeface="Verdana"/>
              </a:rPr>
              <a:t>кіб</a:t>
            </a:r>
            <a:r>
              <a:rPr dirty="0" sz="2400" spc="40">
                <a:latin typeface="Verdana"/>
                <a:cs typeface="Verdana"/>
              </a:rPr>
              <a:t>е</a:t>
            </a:r>
            <a:r>
              <a:rPr dirty="0" sz="2400" spc="80">
                <a:latin typeface="Verdana"/>
                <a:cs typeface="Verdana"/>
              </a:rPr>
              <a:t>рпо</a:t>
            </a:r>
            <a:r>
              <a:rPr dirty="0" sz="2400" spc="70">
                <a:latin typeface="Verdana"/>
                <a:cs typeface="Verdana"/>
              </a:rPr>
              <a:t>л</a:t>
            </a:r>
            <a:r>
              <a:rPr dirty="0" sz="2400" spc="45">
                <a:latin typeface="Verdana"/>
                <a:cs typeface="Verdana"/>
              </a:rPr>
              <a:t>іц</a:t>
            </a:r>
            <a:r>
              <a:rPr dirty="0" sz="2400" spc="-10">
                <a:latin typeface="Verdana"/>
                <a:cs typeface="Verdana"/>
              </a:rPr>
              <a:t>ії  </a:t>
            </a:r>
            <a:r>
              <a:rPr dirty="0" sz="2400" spc="90">
                <a:latin typeface="Verdana"/>
                <a:cs typeface="Verdana"/>
              </a:rPr>
              <a:t>Ук</a:t>
            </a:r>
            <a:r>
              <a:rPr dirty="0" sz="2400" spc="85">
                <a:latin typeface="Verdana"/>
                <a:cs typeface="Verdana"/>
              </a:rPr>
              <a:t>р</a:t>
            </a:r>
            <a:r>
              <a:rPr dirty="0" sz="2400" spc="35">
                <a:latin typeface="Verdana"/>
                <a:cs typeface="Verdana"/>
              </a:rPr>
              <a:t>аїни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50">
                <a:latin typeface="Verdana"/>
                <a:cs typeface="Verdana"/>
              </a:rPr>
              <a:t>та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вол</a:t>
            </a:r>
            <a:r>
              <a:rPr dirty="0" sz="2400" spc="40">
                <a:latin typeface="Verdana"/>
                <a:cs typeface="Verdana"/>
              </a:rPr>
              <a:t>о</a:t>
            </a:r>
            <a:r>
              <a:rPr dirty="0" sz="2400" spc="45">
                <a:latin typeface="Verdana"/>
                <a:cs typeface="Verdana"/>
              </a:rPr>
              <a:t>нтерів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60">
                <a:latin typeface="Verdana"/>
                <a:cs typeface="Verdana"/>
              </a:rPr>
              <a:t>д</a:t>
            </a:r>
            <a:r>
              <a:rPr dirty="0" sz="2400" spc="15">
                <a:latin typeface="Verdana"/>
                <a:cs typeface="Verdana"/>
              </a:rPr>
              <a:t>ля  </a:t>
            </a:r>
            <a:r>
              <a:rPr dirty="0" sz="2400" spc="65">
                <a:latin typeface="Verdana"/>
                <a:cs typeface="Verdana"/>
              </a:rPr>
              <a:t>протид</a:t>
            </a:r>
            <a:r>
              <a:rPr dirty="0" sz="2400" spc="35">
                <a:latin typeface="Verdana"/>
                <a:cs typeface="Verdana"/>
              </a:rPr>
              <a:t>і</a:t>
            </a:r>
            <a:r>
              <a:rPr dirty="0" sz="2400" spc="-15">
                <a:latin typeface="Verdana"/>
                <a:cs typeface="Verdana"/>
              </a:rPr>
              <a:t>ї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75">
                <a:latin typeface="Verdana"/>
                <a:cs typeface="Verdana"/>
              </a:rPr>
              <a:t>росі</a:t>
            </a:r>
            <a:r>
              <a:rPr dirty="0" sz="2400" spc="100">
                <a:latin typeface="Verdana"/>
                <a:cs typeface="Verdana"/>
              </a:rPr>
              <a:t>й</a:t>
            </a:r>
            <a:r>
              <a:rPr dirty="0" sz="2400" spc="20">
                <a:latin typeface="Verdana"/>
                <a:cs typeface="Verdana"/>
              </a:rPr>
              <a:t>с</a:t>
            </a:r>
            <a:r>
              <a:rPr dirty="0" sz="2400" spc="30">
                <a:latin typeface="Verdana"/>
                <a:cs typeface="Verdana"/>
              </a:rPr>
              <a:t>ь</a:t>
            </a:r>
            <a:r>
              <a:rPr dirty="0" sz="2400" spc="85">
                <a:latin typeface="Verdana"/>
                <a:cs typeface="Verdana"/>
              </a:rPr>
              <a:t>ким  </a:t>
            </a:r>
            <a:r>
              <a:rPr dirty="0" sz="2400">
                <a:latin typeface="Verdana"/>
                <a:cs typeface="Verdana"/>
              </a:rPr>
              <a:t>окупа</a:t>
            </a:r>
            <a:r>
              <a:rPr dirty="0" sz="2400" spc="-5">
                <a:latin typeface="Verdana"/>
                <a:cs typeface="Verdana"/>
              </a:rPr>
              <a:t>нт</a:t>
            </a:r>
            <a:r>
              <a:rPr dirty="0" sz="2400">
                <a:latin typeface="Verdana"/>
                <a:cs typeface="Verdana"/>
              </a:rPr>
              <a:t>а</a:t>
            </a:r>
            <a:r>
              <a:rPr dirty="0" sz="2400" spc="220">
                <a:latin typeface="Verdana"/>
                <a:cs typeface="Verdana"/>
              </a:rPr>
              <a:t>м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у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85">
                <a:latin typeface="Verdana"/>
                <a:cs typeface="Verdana"/>
              </a:rPr>
              <a:t>меді</a:t>
            </a:r>
            <a:r>
              <a:rPr dirty="0" sz="2400" spc="20">
                <a:latin typeface="Verdana"/>
                <a:cs typeface="Verdana"/>
              </a:rPr>
              <a:t>ап</a:t>
            </a:r>
            <a:r>
              <a:rPr dirty="0" sz="2400" spc="60">
                <a:latin typeface="Verdana"/>
                <a:cs typeface="Verdana"/>
              </a:rPr>
              <a:t>росторі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70325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Платформа</a:t>
            </a:r>
            <a:r>
              <a:rPr dirty="0" spc="-114"/>
              <a:t> </a:t>
            </a:r>
            <a:r>
              <a:rPr dirty="0" spc="-204"/>
              <a:t>«</a:t>
            </a:r>
            <a:r>
              <a:rPr dirty="0" spc="-204">
                <a:latin typeface="Verdana"/>
                <a:cs typeface="Verdana"/>
              </a:rPr>
              <a:t>MRIYA</a:t>
            </a:r>
            <a:r>
              <a:rPr dirty="0" spc="-204"/>
              <a:t>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973" y="6417055"/>
            <a:ext cx="11953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0" b="1">
                <a:latin typeface="Tahoma"/>
                <a:cs typeface="Tahoma"/>
              </a:rPr>
              <a:t>Кожен</a:t>
            </a:r>
            <a:r>
              <a:rPr dirty="0" sz="2400" spc="-55" b="1">
                <a:latin typeface="Tahoma"/>
                <a:cs typeface="Tahoma"/>
              </a:rPr>
              <a:t> </a:t>
            </a:r>
            <a:r>
              <a:rPr dirty="0" sz="2400" spc="85" b="1">
                <a:latin typeface="Tahoma"/>
                <a:cs typeface="Tahoma"/>
              </a:rPr>
              <a:t>українець</a:t>
            </a:r>
            <a:r>
              <a:rPr dirty="0" sz="2400" spc="-35" b="1">
                <a:latin typeface="Tahoma"/>
                <a:cs typeface="Tahoma"/>
              </a:rPr>
              <a:t> </a:t>
            </a:r>
            <a:r>
              <a:rPr dirty="0" sz="2400" spc="-330" b="1">
                <a:latin typeface="Tahoma"/>
                <a:cs typeface="Tahoma"/>
              </a:rPr>
              <a:t>–</a:t>
            </a:r>
            <a:r>
              <a:rPr dirty="0" sz="2400" spc="-35" b="1">
                <a:latin typeface="Tahoma"/>
                <a:cs typeface="Tahoma"/>
              </a:rPr>
              <a:t> </a:t>
            </a:r>
            <a:r>
              <a:rPr dirty="0" sz="2400" spc="15" b="1">
                <a:latin typeface="Tahoma"/>
                <a:cs typeface="Tahoma"/>
              </a:rPr>
              <a:t>ВОЇН</a:t>
            </a:r>
            <a:r>
              <a:rPr dirty="0" sz="2400" spc="-20" b="1">
                <a:latin typeface="Tahoma"/>
                <a:cs typeface="Tahoma"/>
              </a:rPr>
              <a:t> </a:t>
            </a:r>
            <a:r>
              <a:rPr dirty="0" sz="2400" spc="60" b="1">
                <a:latin typeface="Tahoma"/>
                <a:cs typeface="Tahoma"/>
              </a:rPr>
              <a:t>на</a:t>
            </a:r>
            <a:r>
              <a:rPr dirty="0" sz="2400" spc="-20" b="1">
                <a:latin typeface="Tahoma"/>
                <a:cs typeface="Tahoma"/>
              </a:rPr>
              <a:t> </a:t>
            </a:r>
            <a:r>
              <a:rPr dirty="0" sz="2400" spc="105" b="1">
                <a:latin typeface="Tahoma"/>
                <a:cs typeface="Tahoma"/>
              </a:rPr>
              <a:t>своєму</a:t>
            </a:r>
            <a:r>
              <a:rPr dirty="0" sz="2400" spc="-15" b="1">
                <a:latin typeface="Tahoma"/>
                <a:cs typeface="Tahoma"/>
              </a:rPr>
              <a:t> </a:t>
            </a:r>
            <a:r>
              <a:rPr dirty="0" sz="2400" spc="25" b="1">
                <a:latin typeface="Tahoma"/>
                <a:cs typeface="Tahoma"/>
              </a:rPr>
              <a:t>фронті.</a:t>
            </a:r>
            <a:r>
              <a:rPr dirty="0" sz="2400" spc="-40" b="1">
                <a:latin typeface="Tahoma"/>
                <a:cs typeface="Tahoma"/>
              </a:rPr>
              <a:t> </a:t>
            </a:r>
            <a:r>
              <a:rPr dirty="0" sz="2400" spc="80" b="1">
                <a:latin typeface="Tahoma"/>
                <a:cs typeface="Tahoma"/>
              </a:rPr>
              <a:t>Наш</a:t>
            </a:r>
            <a:r>
              <a:rPr dirty="0" sz="2400" spc="-20" b="1">
                <a:latin typeface="Tahoma"/>
                <a:cs typeface="Tahoma"/>
              </a:rPr>
              <a:t> </a:t>
            </a:r>
            <a:r>
              <a:rPr dirty="0" sz="2400" spc="60" b="1">
                <a:latin typeface="Tahoma"/>
                <a:cs typeface="Tahoma"/>
              </a:rPr>
              <a:t>фронт</a:t>
            </a:r>
            <a:r>
              <a:rPr dirty="0" sz="2400" spc="-70" b="1">
                <a:latin typeface="Tahoma"/>
                <a:cs typeface="Tahoma"/>
              </a:rPr>
              <a:t> </a:t>
            </a:r>
            <a:r>
              <a:rPr dirty="0" sz="2400" spc="-330" b="1">
                <a:latin typeface="Tahoma"/>
                <a:cs typeface="Tahoma"/>
              </a:rPr>
              <a:t>–</a:t>
            </a:r>
            <a:r>
              <a:rPr dirty="0" sz="2400" spc="-35" b="1">
                <a:latin typeface="Tahoma"/>
                <a:cs typeface="Tahoma"/>
              </a:rPr>
              <a:t> </a:t>
            </a:r>
            <a:r>
              <a:rPr dirty="0" sz="2400" spc="80" b="1">
                <a:latin typeface="Tahoma"/>
                <a:cs typeface="Tahoma"/>
              </a:rPr>
              <a:t>інформаційний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8143" y="2993847"/>
            <a:ext cx="41408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 b="1">
                <a:latin typeface="Tahoma"/>
                <a:cs typeface="Tahoma"/>
              </a:rPr>
              <a:t>Бот</a:t>
            </a:r>
            <a:r>
              <a:rPr dirty="0" sz="2400" spc="-25" b="1">
                <a:latin typeface="Tahoma"/>
                <a:cs typeface="Tahoma"/>
              </a:rPr>
              <a:t> </a:t>
            </a:r>
            <a:r>
              <a:rPr dirty="0" sz="2400" spc="-315" b="1">
                <a:latin typeface="Tahoma"/>
                <a:cs typeface="Tahoma"/>
              </a:rPr>
              <a:t>«</a:t>
            </a:r>
            <a:r>
              <a:rPr dirty="0" sz="2400" spc="-170" b="1">
                <a:latin typeface="Verdana"/>
                <a:cs typeface="Verdana"/>
              </a:rPr>
              <a:t>S</a:t>
            </a:r>
            <a:r>
              <a:rPr dirty="0" sz="2400" spc="-65" b="1">
                <a:latin typeface="Verdana"/>
                <a:cs typeface="Verdana"/>
              </a:rPr>
              <a:t>topR</a:t>
            </a:r>
            <a:r>
              <a:rPr dirty="0" sz="2400" spc="-85" b="1">
                <a:latin typeface="Verdana"/>
                <a:cs typeface="Verdana"/>
              </a:rPr>
              <a:t>u</a:t>
            </a:r>
            <a:r>
              <a:rPr dirty="0" sz="2400" spc="-150" b="1">
                <a:latin typeface="Verdana"/>
                <a:cs typeface="Verdana"/>
              </a:rPr>
              <a:t>s</a:t>
            </a:r>
            <a:r>
              <a:rPr dirty="0" sz="2400" spc="-160" b="1">
                <a:latin typeface="Verdana"/>
                <a:cs typeface="Verdana"/>
              </a:rPr>
              <a:t>s</a:t>
            </a:r>
            <a:r>
              <a:rPr dirty="0" sz="2400" spc="-110" b="1">
                <a:latin typeface="Verdana"/>
                <a:cs typeface="Verdana"/>
              </a:rPr>
              <a:t>ia</a:t>
            </a:r>
            <a:r>
              <a:rPr dirty="0" sz="2400" spc="-160" b="1">
                <a:latin typeface="Verdana"/>
                <a:cs typeface="Verdana"/>
              </a:rPr>
              <a:t> </a:t>
            </a:r>
            <a:r>
              <a:rPr dirty="0" sz="2400" spc="-565" b="1">
                <a:latin typeface="Verdana"/>
                <a:cs typeface="Verdana"/>
              </a:rPr>
              <a:t>|</a:t>
            </a:r>
            <a:r>
              <a:rPr dirty="0" sz="2400" spc="-145" b="1">
                <a:latin typeface="Verdana"/>
                <a:cs typeface="Verdana"/>
              </a:rPr>
              <a:t> </a:t>
            </a:r>
            <a:r>
              <a:rPr dirty="0" sz="2400" spc="5" b="1">
                <a:latin typeface="Verdana"/>
                <a:cs typeface="Verdana"/>
              </a:rPr>
              <a:t>M</a:t>
            </a:r>
            <a:r>
              <a:rPr dirty="0" sz="2400" spc="-195" b="1">
                <a:latin typeface="Verdana"/>
                <a:cs typeface="Verdana"/>
              </a:rPr>
              <a:t>RIY</a:t>
            </a:r>
            <a:r>
              <a:rPr dirty="0" sz="2400" spc="-225" b="1">
                <a:latin typeface="Verdana"/>
                <a:cs typeface="Verdana"/>
              </a:rPr>
              <a:t>A</a:t>
            </a:r>
            <a:r>
              <a:rPr dirty="0" sz="2400" spc="-325" b="1">
                <a:latin typeface="Tahoma"/>
                <a:cs typeface="Tahoma"/>
              </a:rPr>
              <a:t>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8954" y="4920488"/>
            <a:ext cx="4558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latin typeface="Tahoma"/>
                <a:cs typeface="Tahoma"/>
              </a:rPr>
              <a:t>Канал</a:t>
            </a:r>
            <a:r>
              <a:rPr dirty="0" sz="2400" spc="-25" b="1">
                <a:latin typeface="Tahoma"/>
                <a:cs typeface="Tahoma"/>
              </a:rPr>
              <a:t> </a:t>
            </a:r>
            <a:r>
              <a:rPr dirty="0" sz="2400" spc="-320" b="1">
                <a:latin typeface="Tahoma"/>
                <a:cs typeface="Tahoma"/>
              </a:rPr>
              <a:t>«</a:t>
            </a:r>
            <a:r>
              <a:rPr dirty="0" sz="2400" spc="-175" b="1">
                <a:latin typeface="Verdana"/>
                <a:cs typeface="Verdana"/>
              </a:rPr>
              <a:t>S</a:t>
            </a:r>
            <a:r>
              <a:rPr dirty="0" sz="2400" spc="-80" b="1">
                <a:latin typeface="Verdana"/>
                <a:cs typeface="Verdana"/>
              </a:rPr>
              <a:t>topRu</a:t>
            </a:r>
            <a:r>
              <a:rPr dirty="0" sz="2400" spc="-85" b="1">
                <a:latin typeface="Verdana"/>
                <a:cs typeface="Verdana"/>
              </a:rPr>
              <a:t>s</a:t>
            </a:r>
            <a:r>
              <a:rPr dirty="0" sz="2400" spc="-125" b="1">
                <a:latin typeface="Verdana"/>
                <a:cs typeface="Verdana"/>
              </a:rPr>
              <a:t>sia</a:t>
            </a:r>
            <a:r>
              <a:rPr dirty="0" sz="2400" spc="-160" b="1">
                <a:latin typeface="Verdana"/>
                <a:cs typeface="Verdana"/>
              </a:rPr>
              <a:t> </a:t>
            </a:r>
            <a:r>
              <a:rPr dirty="0" sz="2400" spc="-565" b="1">
                <a:latin typeface="Verdana"/>
                <a:cs typeface="Verdana"/>
              </a:rPr>
              <a:t>|</a:t>
            </a:r>
            <a:r>
              <a:rPr dirty="0" sz="2400" spc="-145" b="1">
                <a:latin typeface="Verdana"/>
                <a:cs typeface="Verdana"/>
              </a:rPr>
              <a:t> </a:t>
            </a:r>
            <a:r>
              <a:rPr dirty="0" sz="2400" spc="-160" b="1">
                <a:latin typeface="Verdana"/>
                <a:cs typeface="Verdana"/>
              </a:rPr>
              <a:t>MRIY</a:t>
            </a:r>
            <a:r>
              <a:rPr dirty="0" sz="2400" spc="-170" b="1">
                <a:latin typeface="Verdana"/>
                <a:cs typeface="Verdana"/>
              </a:rPr>
              <a:t>A</a:t>
            </a:r>
            <a:r>
              <a:rPr dirty="0" sz="2400" spc="-325" b="1">
                <a:latin typeface="Tahoma"/>
                <a:cs typeface="Tahoma"/>
              </a:rPr>
              <a:t>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96820" y="2085213"/>
            <a:ext cx="408177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Бот</a:t>
            </a:r>
            <a:r>
              <a:rPr dirty="0" spc="-50"/>
              <a:t> </a:t>
            </a:r>
            <a:r>
              <a:rPr dirty="0" spc="60"/>
              <a:t>«Народний</a:t>
            </a:r>
            <a:r>
              <a:rPr dirty="0" spc="-65"/>
              <a:t> </a:t>
            </a:r>
            <a:r>
              <a:rPr dirty="0" spc="60"/>
              <a:t>месник»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0057" y="3882008"/>
            <a:ext cx="4373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 b="1">
                <a:latin typeface="Tahoma"/>
                <a:cs typeface="Tahoma"/>
              </a:rPr>
              <a:t>Сервіс</a:t>
            </a:r>
            <a:r>
              <a:rPr dirty="0" sz="2400" spc="-40" b="1">
                <a:latin typeface="Tahoma"/>
                <a:cs typeface="Tahoma"/>
              </a:rPr>
              <a:t> </a:t>
            </a:r>
            <a:r>
              <a:rPr dirty="0" sz="2400" spc="-325" b="1">
                <a:latin typeface="Tahoma"/>
                <a:cs typeface="Tahoma"/>
              </a:rPr>
              <a:t>«</a:t>
            </a:r>
            <a:r>
              <a:rPr dirty="0" sz="2400" spc="-160" b="1">
                <a:latin typeface="Verdana"/>
                <a:cs typeface="Verdana"/>
              </a:rPr>
              <a:t>MRIYA</a:t>
            </a:r>
            <a:r>
              <a:rPr dirty="0" sz="2400" spc="-160" b="1">
                <a:latin typeface="Verdana"/>
                <a:cs typeface="Verdana"/>
              </a:rPr>
              <a:t> </a:t>
            </a:r>
            <a:r>
              <a:rPr dirty="0" sz="2400" spc="-30" b="1">
                <a:latin typeface="Verdana"/>
                <a:cs typeface="Verdana"/>
              </a:rPr>
              <a:t>A</a:t>
            </a:r>
            <a:r>
              <a:rPr dirty="0" sz="2400" spc="-75" b="1">
                <a:latin typeface="Verdana"/>
                <a:cs typeface="Verdana"/>
              </a:rPr>
              <a:t>utomat</a:t>
            </a:r>
            <a:r>
              <a:rPr dirty="0" sz="2400" spc="-50" b="1">
                <a:latin typeface="Verdana"/>
                <a:cs typeface="Verdana"/>
              </a:rPr>
              <a:t>i</a:t>
            </a:r>
            <a:r>
              <a:rPr dirty="0" sz="2400" b="1">
                <a:latin typeface="Verdana"/>
                <a:cs typeface="Verdana"/>
              </a:rPr>
              <a:t>c</a:t>
            </a:r>
            <a:r>
              <a:rPr dirty="0" sz="2400" spc="-325" b="1">
                <a:latin typeface="Tahoma"/>
                <a:cs typeface="Tahoma"/>
              </a:rPr>
              <a:t>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9101" y="5595010"/>
            <a:ext cx="3940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5" b="1">
                <a:latin typeface="Tahoma"/>
                <a:cs typeface="Tahoma"/>
              </a:rPr>
              <a:t>Гра</a:t>
            </a:r>
            <a:r>
              <a:rPr dirty="0" sz="2400" spc="-55" b="1">
                <a:latin typeface="Tahoma"/>
                <a:cs typeface="Tahoma"/>
              </a:rPr>
              <a:t> </a:t>
            </a:r>
            <a:r>
              <a:rPr dirty="0" sz="2400" spc="45" b="1">
                <a:latin typeface="Tahoma"/>
                <a:cs typeface="Tahoma"/>
              </a:rPr>
              <a:t>«Котяцький</a:t>
            </a:r>
            <a:r>
              <a:rPr dirty="0" sz="2400" spc="-40" b="1">
                <a:latin typeface="Tahoma"/>
                <a:cs typeface="Tahoma"/>
              </a:rPr>
              <a:t> </a:t>
            </a:r>
            <a:r>
              <a:rPr dirty="0" sz="2400" spc="20" b="1">
                <a:latin typeface="Tahoma"/>
                <a:cs typeface="Tahoma"/>
              </a:rPr>
              <a:t>драйв»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811" y="225552"/>
            <a:ext cx="3401695" cy="1264920"/>
          </a:xfrm>
          <a:custGeom>
            <a:avLst/>
            <a:gdLst/>
            <a:ahLst/>
            <a:cxnLst/>
            <a:rect l="l" t="t" r="r" b="b"/>
            <a:pathLst>
              <a:path w="3401695" h="1264920">
                <a:moveTo>
                  <a:pt x="3190748" y="0"/>
                </a:moveTo>
                <a:lnTo>
                  <a:pt x="210819" y="0"/>
                </a:lnTo>
                <a:lnTo>
                  <a:pt x="162472" y="5566"/>
                </a:lnTo>
                <a:lnTo>
                  <a:pt x="118095" y="21423"/>
                </a:lnTo>
                <a:lnTo>
                  <a:pt x="78951" y="46306"/>
                </a:lnTo>
                <a:lnTo>
                  <a:pt x="46306" y="78951"/>
                </a:lnTo>
                <a:lnTo>
                  <a:pt x="21423" y="118095"/>
                </a:lnTo>
                <a:lnTo>
                  <a:pt x="5566" y="162472"/>
                </a:lnTo>
                <a:lnTo>
                  <a:pt x="0" y="210820"/>
                </a:lnTo>
                <a:lnTo>
                  <a:pt x="0" y="1054100"/>
                </a:lnTo>
                <a:lnTo>
                  <a:pt x="5566" y="1102447"/>
                </a:lnTo>
                <a:lnTo>
                  <a:pt x="21423" y="1146824"/>
                </a:lnTo>
                <a:lnTo>
                  <a:pt x="46306" y="1185968"/>
                </a:lnTo>
                <a:lnTo>
                  <a:pt x="78951" y="1218613"/>
                </a:lnTo>
                <a:lnTo>
                  <a:pt x="118095" y="1243496"/>
                </a:lnTo>
                <a:lnTo>
                  <a:pt x="162472" y="1259353"/>
                </a:lnTo>
                <a:lnTo>
                  <a:pt x="210819" y="1264920"/>
                </a:lnTo>
                <a:lnTo>
                  <a:pt x="3190748" y="1264920"/>
                </a:lnTo>
                <a:lnTo>
                  <a:pt x="3239095" y="1259353"/>
                </a:lnTo>
                <a:lnTo>
                  <a:pt x="3283472" y="1243496"/>
                </a:lnTo>
                <a:lnTo>
                  <a:pt x="3322616" y="1218613"/>
                </a:lnTo>
                <a:lnTo>
                  <a:pt x="3355261" y="1185968"/>
                </a:lnTo>
                <a:lnTo>
                  <a:pt x="3380144" y="1146824"/>
                </a:lnTo>
                <a:lnTo>
                  <a:pt x="3396001" y="1102447"/>
                </a:lnTo>
                <a:lnTo>
                  <a:pt x="3401567" y="1054100"/>
                </a:lnTo>
                <a:lnTo>
                  <a:pt x="3401567" y="210820"/>
                </a:lnTo>
                <a:lnTo>
                  <a:pt x="3396001" y="162472"/>
                </a:lnTo>
                <a:lnTo>
                  <a:pt x="3380144" y="118095"/>
                </a:lnTo>
                <a:lnTo>
                  <a:pt x="3355261" y="78951"/>
                </a:lnTo>
                <a:lnTo>
                  <a:pt x="3322616" y="46306"/>
                </a:lnTo>
                <a:lnTo>
                  <a:pt x="3283472" y="21423"/>
                </a:lnTo>
                <a:lnTo>
                  <a:pt x="3239095" y="5566"/>
                </a:lnTo>
                <a:lnTo>
                  <a:pt x="3190748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7501" y="511302"/>
            <a:ext cx="27743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114">
                <a:latin typeface="Verdana"/>
                <a:cs typeface="Verdana"/>
              </a:rPr>
              <a:t>Б</a:t>
            </a:r>
            <a:r>
              <a:rPr dirty="0" sz="2400" spc="125">
                <a:latin typeface="Verdana"/>
                <a:cs typeface="Verdana"/>
              </a:rPr>
              <a:t>О</a:t>
            </a:r>
            <a:r>
              <a:rPr dirty="0" sz="2400" spc="-70">
                <a:latin typeface="Verdana"/>
                <a:cs typeface="Verdana"/>
              </a:rPr>
              <a:t>Т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409">
                <a:latin typeface="Verdana"/>
                <a:cs typeface="Verdana"/>
              </a:rPr>
              <a:t>«</a:t>
            </a:r>
            <a:r>
              <a:rPr dirty="0" sz="2400" spc="-30">
                <a:latin typeface="Verdana"/>
                <a:cs typeface="Verdana"/>
              </a:rPr>
              <a:t>St</a:t>
            </a:r>
            <a:r>
              <a:rPr dirty="0" sz="2400" spc="-45">
                <a:latin typeface="Verdana"/>
                <a:cs typeface="Verdana"/>
              </a:rPr>
              <a:t>o</a:t>
            </a:r>
            <a:r>
              <a:rPr dirty="0" sz="2400" spc="90">
                <a:latin typeface="Verdana"/>
                <a:cs typeface="Verdana"/>
              </a:rPr>
              <a:t>p</a:t>
            </a:r>
            <a:r>
              <a:rPr dirty="0" sz="2400" spc="105">
                <a:latin typeface="Verdana"/>
                <a:cs typeface="Verdana"/>
              </a:rPr>
              <a:t>R</a:t>
            </a:r>
            <a:r>
              <a:rPr dirty="0" sz="2400" spc="5">
                <a:latin typeface="Verdana"/>
                <a:cs typeface="Verdana"/>
              </a:rPr>
              <a:t>us</a:t>
            </a:r>
            <a:r>
              <a:rPr dirty="0" sz="2400" spc="-40">
                <a:latin typeface="Verdana"/>
                <a:cs typeface="Verdana"/>
              </a:rPr>
              <a:t>sia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385">
                <a:latin typeface="Verdana"/>
                <a:cs typeface="Verdana"/>
              </a:rPr>
              <a:t>|</a:t>
            </a:r>
            <a:endParaRPr sz="2400">
              <a:latin typeface="Verdana"/>
              <a:cs typeface="Verdana"/>
            </a:endParaRPr>
          </a:p>
          <a:p>
            <a:pPr algn="ctr" marL="3175">
              <a:lnSpc>
                <a:spcPct val="100000"/>
              </a:lnSpc>
            </a:pPr>
            <a:r>
              <a:rPr dirty="0" sz="2400" spc="-40">
                <a:latin typeface="Verdana"/>
                <a:cs typeface="Verdana"/>
              </a:rPr>
              <a:t>MRIYA»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0055" y="3002279"/>
            <a:ext cx="6664959" cy="2176780"/>
          </a:xfrm>
          <a:custGeom>
            <a:avLst/>
            <a:gdLst/>
            <a:ahLst/>
            <a:cxnLst/>
            <a:rect l="l" t="t" r="r" b="b"/>
            <a:pathLst>
              <a:path w="6664959" h="2176779">
                <a:moveTo>
                  <a:pt x="6301740" y="0"/>
                </a:moveTo>
                <a:lnTo>
                  <a:pt x="362712" y="0"/>
                </a:ln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0" y="1813560"/>
                </a:lnTo>
                <a:lnTo>
                  <a:pt x="3311" y="1862769"/>
                </a:lnTo>
                <a:lnTo>
                  <a:pt x="12959" y="1909968"/>
                </a:lnTo>
                <a:lnTo>
                  <a:pt x="28509" y="1954726"/>
                </a:lnTo>
                <a:lnTo>
                  <a:pt x="49530" y="1996609"/>
                </a:lnTo>
                <a:lnTo>
                  <a:pt x="75588" y="2035184"/>
                </a:lnTo>
                <a:lnTo>
                  <a:pt x="106251" y="2070020"/>
                </a:lnTo>
                <a:lnTo>
                  <a:pt x="141087" y="2100683"/>
                </a:lnTo>
                <a:lnTo>
                  <a:pt x="179662" y="2126742"/>
                </a:lnTo>
                <a:lnTo>
                  <a:pt x="221545" y="2147762"/>
                </a:lnTo>
                <a:lnTo>
                  <a:pt x="266303" y="2163312"/>
                </a:lnTo>
                <a:lnTo>
                  <a:pt x="313502" y="2172960"/>
                </a:lnTo>
                <a:lnTo>
                  <a:pt x="362712" y="2176272"/>
                </a:lnTo>
                <a:lnTo>
                  <a:pt x="6301740" y="2176272"/>
                </a:lnTo>
                <a:lnTo>
                  <a:pt x="6350949" y="2172960"/>
                </a:lnTo>
                <a:lnTo>
                  <a:pt x="6398148" y="2163312"/>
                </a:lnTo>
                <a:lnTo>
                  <a:pt x="6442906" y="2147762"/>
                </a:lnTo>
                <a:lnTo>
                  <a:pt x="6484789" y="2126741"/>
                </a:lnTo>
                <a:lnTo>
                  <a:pt x="6523364" y="2100683"/>
                </a:lnTo>
                <a:lnTo>
                  <a:pt x="6558200" y="2070020"/>
                </a:lnTo>
                <a:lnTo>
                  <a:pt x="6588863" y="2035184"/>
                </a:lnTo>
                <a:lnTo>
                  <a:pt x="6614921" y="1996609"/>
                </a:lnTo>
                <a:lnTo>
                  <a:pt x="6635942" y="1954726"/>
                </a:lnTo>
                <a:lnTo>
                  <a:pt x="6651492" y="1909968"/>
                </a:lnTo>
                <a:lnTo>
                  <a:pt x="6661140" y="1862769"/>
                </a:lnTo>
                <a:lnTo>
                  <a:pt x="6664452" y="1813560"/>
                </a:lnTo>
                <a:lnTo>
                  <a:pt x="6664452" y="362712"/>
                </a:lnTo>
                <a:lnTo>
                  <a:pt x="6661140" y="313502"/>
                </a:lnTo>
                <a:lnTo>
                  <a:pt x="6651492" y="266303"/>
                </a:lnTo>
                <a:lnTo>
                  <a:pt x="6635942" y="221545"/>
                </a:lnTo>
                <a:lnTo>
                  <a:pt x="6614922" y="179662"/>
                </a:lnTo>
                <a:lnTo>
                  <a:pt x="6588863" y="141087"/>
                </a:lnTo>
                <a:lnTo>
                  <a:pt x="6558200" y="106251"/>
                </a:lnTo>
                <a:lnTo>
                  <a:pt x="6523364" y="75588"/>
                </a:lnTo>
                <a:lnTo>
                  <a:pt x="6484789" y="49529"/>
                </a:lnTo>
                <a:lnTo>
                  <a:pt x="6442906" y="28509"/>
                </a:lnTo>
                <a:lnTo>
                  <a:pt x="6398148" y="12959"/>
                </a:lnTo>
                <a:lnTo>
                  <a:pt x="6350949" y="3311"/>
                </a:lnTo>
                <a:lnTo>
                  <a:pt x="6301740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71235" y="3140405"/>
            <a:ext cx="552831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 spc="114">
                <a:latin typeface="Verdana"/>
                <a:cs typeface="Verdana"/>
              </a:rPr>
              <a:t>Приймає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35">
                <a:latin typeface="Verdana"/>
                <a:cs typeface="Verdana"/>
              </a:rPr>
              <a:t>інфо</a:t>
            </a:r>
            <a:r>
              <a:rPr dirty="0" sz="2400" spc="25">
                <a:latin typeface="Verdana"/>
                <a:cs typeface="Verdana"/>
              </a:rPr>
              <a:t>р</a:t>
            </a:r>
            <a:r>
              <a:rPr dirty="0" sz="2400" spc="65">
                <a:latin typeface="Verdana"/>
                <a:cs typeface="Verdana"/>
              </a:rPr>
              <a:t>мацію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100">
                <a:latin typeface="Verdana"/>
                <a:cs typeface="Verdana"/>
              </a:rPr>
              <a:t>про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фейкові  </a:t>
            </a:r>
            <a:r>
              <a:rPr dirty="0" sz="2400" spc="90">
                <a:latin typeface="Verdana"/>
                <a:cs typeface="Verdana"/>
              </a:rPr>
              <a:t>рес</a:t>
            </a:r>
            <a:r>
              <a:rPr dirty="0" sz="2400" spc="45">
                <a:latin typeface="Verdana"/>
                <a:cs typeface="Verdana"/>
              </a:rPr>
              <a:t>урс</a:t>
            </a:r>
            <a:r>
              <a:rPr dirty="0" sz="2400" spc="-125">
                <a:latin typeface="Verdana"/>
                <a:cs typeface="Verdana"/>
              </a:rPr>
              <a:t>и,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80">
                <a:latin typeface="Verdana"/>
                <a:cs typeface="Verdana"/>
              </a:rPr>
              <a:t>що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85">
                <a:latin typeface="Verdana"/>
                <a:cs typeface="Verdana"/>
              </a:rPr>
              <a:t>пер</a:t>
            </a:r>
            <a:r>
              <a:rPr dirty="0" sz="2400" spc="85">
                <a:latin typeface="Verdana"/>
                <a:cs typeface="Verdana"/>
              </a:rPr>
              <a:t>е</a:t>
            </a:r>
            <a:r>
              <a:rPr dirty="0" sz="2400" spc="15">
                <a:latin typeface="Verdana"/>
                <a:cs typeface="Verdana"/>
              </a:rPr>
              <a:t>в</a:t>
            </a:r>
            <a:r>
              <a:rPr dirty="0" sz="2400" spc="10">
                <a:latin typeface="Verdana"/>
                <a:cs typeface="Verdana"/>
              </a:rPr>
              <a:t>і</a:t>
            </a:r>
            <a:r>
              <a:rPr dirty="0" sz="2400" spc="35">
                <a:latin typeface="Verdana"/>
                <a:cs typeface="Verdana"/>
              </a:rPr>
              <a:t>ряють</a:t>
            </a:r>
            <a:r>
              <a:rPr dirty="0" sz="2400" spc="35">
                <a:latin typeface="Verdana"/>
                <a:cs typeface="Verdana"/>
              </a:rPr>
              <a:t>с</a:t>
            </a:r>
            <a:r>
              <a:rPr dirty="0" sz="2400" spc="10">
                <a:latin typeface="Verdana"/>
                <a:cs typeface="Verdana"/>
              </a:rPr>
              <a:t>я  </a:t>
            </a:r>
            <a:r>
              <a:rPr dirty="0" sz="2400" spc="55">
                <a:latin typeface="Verdana"/>
                <a:cs typeface="Verdana"/>
              </a:rPr>
              <a:t>наш</a:t>
            </a:r>
            <a:r>
              <a:rPr dirty="0" sz="2400" spc="150">
                <a:latin typeface="Verdana"/>
                <a:cs typeface="Verdana"/>
              </a:rPr>
              <a:t>ими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модерат</a:t>
            </a:r>
            <a:r>
              <a:rPr dirty="0" sz="2400" spc="100">
                <a:latin typeface="Verdana"/>
                <a:cs typeface="Verdana"/>
              </a:rPr>
              <a:t>орами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45">
                <a:latin typeface="Verdana"/>
                <a:cs typeface="Verdana"/>
              </a:rPr>
              <a:t>та  </a:t>
            </a:r>
            <a:r>
              <a:rPr dirty="0" sz="2400" spc="15">
                <a:latin typeface="Verdana"/>
                <a:cs typeface="Verdana"/>
              </a:rPr>
              <a:t>в</a:t>
            </a:r>
            <a:r>
              <a:rPr dirty="0" sz="2400" spc="10">
                <a:latin typeface="Verdana"/>
                <a:cs typeface="Verdana"/>
              </a:rPr>
              <a:t>і</a:t>
            </a:r>
            <a:r>
              <a:rPr dirty="0" sz="2400" spc="30">
                <a:latin typeface="Verdana"/>
                <a:cs typeface="Verdana"/>
              </a:rPr>
              <a:t>дправляют</a:t>
            </a:r>
            <a:r>
              <a:rPr dirty="0" sz="2400" spc="35">
                <a:latin typeface="Verdana"/>
                <a:cs typeface="Verdana"/>
              </a:rPr>
              <a:t>ь</a:t>
            </a:r>
            <a:r>
              <a:rPr dirty="0" sz="2400" spc="40">
                <a:latin typeface="Verdana"/>
                <a:cs typeface="Verdana"/>
              </a:rPr>
              <a:t>ся</a:t>
            </a:r>
            <a:r>
              <a:rPr dirty="0" sz="2400" spc="-254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на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блокува</a:t>
            </a:r>
            <a:r>
              <a:rPr dirty="0" sz="2400" spc="65">
                <a:latin typeface="Verdana"/>
                <a:cs typeface="Verdana"/>
              </a:rPr>
              <a:t>ння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в  </a:t>
            </a:r>
            <a:r>
              <a:rPr dirty="0" sz="2400" spc="20">
                <a:latin typeface="Verdana"/>
                <a:cs typeface="Verdana"/>
              </a:rPr>
              <a:t>Telegra</a:t>
            </a:r>
            <a:r>
              <a:rPr dirty="0" sz="2400" spc="30">
                <a:latin typeface="Verdana"/>
                <a:cs typeface="Verdana"/>
              </a:rPr>
              <a:t>m</a:t>
            </a:r>
            <a:r>
              <a:rPr dirty="0" sz="2400" spc="-185">
                <a:latin typeface="Verdana"/>
                <a:cs typeface="Verdana"/>
              </a:rPr>
              <a:t>-</a:t>
            </a:r>
            <a:r>
              <a:rPr dirty="0" sz="2400">
                <a:latin typeface="Verdana"/>
                <a:cs typeface="Verdana"/>
              </a:rPr>
              <a:t>канал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50">
                <a:latin typeface="Verdana"/>
                <a:cs typeface="Verdana"/>
              </a:rPr>
              <a:t>та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40">
                <a:latin typeface="Verdana"/>
                <a:cs typeface="Verdana"/>
              </a:rPr>
              <a:t>бот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24611"/>
            <a:ext cx="5149850" cy="5916295"/>
            <a:chOff x="0" y="324611"/>
            <a:chExt cx="5149850" cy="59162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21407"/>
              <a:ext cx="5149595" cy="41193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324611"/>
              <a:ext cx="1075944" cy="1075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543811" y="225552"/>
              <a:ext cx="3401695" cy="1264920"/>
            </a:xfrm>
            <a:custGeom>
              <a:avLst/>
              <a:gdLst/>
              <a:ahLst/>
              <a:cxnLst/>
              <a:rect l="l" t="t" r="r" b="b"/>
              <a:pathLst>
                <a:path w="3401695" h="1264920">
                  <a:moveTo>
                    <a:pt x="3190748" y="0"/>
                  </a:moveTo>
                  <a:lnTo>
                    <a:pt x="210819" y="0"/>
                  </a:lnTo>
                  <a:lnTo>
                    <a:pt x="162472" y="5566"/>
                  </a:lnTo>
                  <a:lnTo>
                    <a:pt x="118095" y="21423"/>
                  </a:lnTo>
                  <a:lnTo>
                    <a:pt x="78951" y="46306"/>
                  </a:lnTo>
                  <a:lnTo>
                    <a:pt x="46306" y="78951"/>
                  </a:lnTo>
                  <a:lnTo>
                    <a:pt x="21423" y="118095"/>
                  </a:lnTo>
                  <a:lnTo>
                    <a:pt x="5566" y="162472"/>
                  </a:lnTo>
                  <a:lnTo>
                    <a:pt x="0" y="210820"/>
                  </a:lnTo>
                  <a:lnTo>
                    <a:pt x="0" y="1054100"/>
                  </a:lnTo>
                  <a:lnTo>
                    <a:pt x="5566" y="1102447"/>
                  </a:lnTo>
                  <a:lnTo>
                    <a:pt x="21423" y="1146824"/>
                  </a:lnTo>
                  <a:lnTo>
                    <a:pt x="46306" y="1185968"/>
                  </a:lnTo>
                  <a:lnTo>
                    <a:pt x="78951" y="1218613"/>
                  </a:lnTo>
                  <a:lnTo>
                    <a:pt x="118095" y="1243496"/>
                  </a:lnTo>
                  <a:lnTo>
                    <a:pt x="162472" y="1259353"/>
                  </a:lnTo>
                  <a:lnTo>
                    <a:pt x="210819" y="1264920"/>
                  </a:lnTo>
                  <a:lnTo>
                    <a:pt x="3190748" y="1264920"/>
                  </a:lnTo>
                  <a:lnTo>
                    <a:pt x="3239095" y="1259353"/>
                  </a:lnTo>
                  <a:lnTo>
                    <a:pt x="3283472" y="1243496"/>
                  </a:lnTo>
                  <a:lnTo>
                    <a:pt x="3322616" y="1218613"/>
                  </a:lnTo>
                  <a:lnTo>
                    <a:pt x="3355261" y="1185968"/>
                  </a:lnTo>
                  <a:lnTo>
                    <a:pt x="3380144" y="1146824"/>
                  </a:lnTo>
                  <a:lnTo>
                    <a:pt x="3396001" y="1102447"/>
                  </a:lnTo>
                  <a:lnTo>
                    <a:pt x="3401567" y="1054100"/>
                  </a:lnTo>
                  <a:lnTo>
                    <a:pt x="3401567" y="210820"/>
                  </a:lnTo>
                  <a:lnTo>
                    <a:pt x="3396001" y="162472"/>
                  </a:lnTo>
                  <a:lnTo>
                    <a:pt x="3380144" y="118095"/>
                  </a:lnTo>
                  <a:lnTo>
                    <a:pt x="3355261" y="78951"/>
                  </a:lnTo>
                  <a:lnTo>
                    <a:pt x="3322616" y="46306"/>
                  </a:lnTo>
                  <a:lnTo>
                    <a:pt x="3283472" y="21423"/>
                  </a:lnTo>
                  <a:lnTo>
                    <a:pt x="3239095" y="5566"/>
                  </a:lnTo>
                  <a:lnTo>
                    <a:pt x="3190748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324611"/>
              <a:ext cx="1075944" cy="10759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27904" y="955547"/>
              <a:ext cx="6664959" cy="1717675"/>
            </a:xfrm>
            <a:custGeom>
              <a:avLst/>
              <a:gdLst/>
              <a:ahLst/>
              <a:cxnLst/>
              <a:rect l="l" t="t" r="r" b="b"/>
              <a:pathLst>
                <a:path w="6664959" h="1717675">
                  <a:moveTo>
                    <a:pt x="6378194" y="0"/>
                  </a:moveTo>
                  <a:lnTo>
                    <a:pt x="286258" y="0"/>
                  </a:lnTo>
                  <a:lnTo>
                    <a:pt x="239820" y="3746"/>
                  </a:lnTo>
                  <a:lnTo>
                    <a:pt x="195771" y="14591"/>
                  </a:lnTo>
                  <a:lnTo>
                    <a:pt x="154697" y="31947"/>
                  </a:lnTo>
                  <a:lnTo>
                    <a:pt x="117189" y="55225"/>
                  </a:lnTo>
                  <a:lnTo>
                    <a:pt x="83835" y="83835"/>
                  </a:lnTo>
                  <a:lnTo>
                    <a:pt x="55225" y="117189"/>
                  </a:lnTo>
                  <a:lnTo>
                    <a:pt x="31947" y="154697"/>
                  </a:lnTo>
                  <a:lnTo>
                    <a:pt x="14591" y="195771"/>
                  </a:lnTo>
                  <a:lnTo>
                    <a:pt x="3746" y="239820"/>
                  </a:lnTo>
                  <a:lnTo>
                    <a:pt x="0" y="286257"/>
                  </a:lnTo>
                  <a:lnTo>
                    <a:pt x="0" y="1431289"/>
                  </a:lnTo>
                  <a:lnTo>
                    <a:pt x="3746" y="1477727"/>
                  </a:lnTo>
                  <a:lnTo>
                    <a:pt x="14591" y="1521776"/>
                  </a:lnTo>
                  <a:lnTo>
                    <a:pt x="31947" y="1562850"/>
                  </a:lnTo>
                  <a:lnTo>
                    <a:pt x="55225" y="1600358"/>
                  </a:lnTo>
                  <a:lnTo>
                    <a:pt x="83835" y="1633712"/>
                  </a:lnTo>
                  <a:lnTo>
                    <a:pt x="117189" y="1662322"/>
                  </a:lnTo>
                  <a:lnTo>
                    <a:pt x="154697" y="1685600"/>
                  </a:lnTo>
                  <a:lnTo>
                    <a:pt x="195771" y="1702956"/>
                  </a:lnTo>
                  <a:lnTo>
                    <a:pt x="239820" y="1713801"/>
                  </a:lnTo>
                  <a:lnTo>
                    <a:pt x="286258" y="1717548"/>
                  </a:lnTo>
                  <a:lnTo>
                    <a:pt x="6378194" y="1717548"/>
                  </a:lnTo>
                  <a:lnTo>
                    <a:pt x="6424631" y="1713801"/>
                  </a:lnTo>
                  <a:lnTo>
                    <a:pt x="6468680" y="1702956"/>
                  </a:lnTo>
                  <a:lnTo>
                    <a:pt x="6509754" y="1685600"/>
                  </a:lnTo>
                  <a:lnTo>
                    <a:pt x="6547262" y="1662322"/>
                  </a:lnTo>
                  <a:lnTo>
                    <a:pt x="6580616" y="1633712"/>
                  </a:lnTo>
                  <a:lnTo>
                    <a:pt x="6609226" y="1600358"/>
                  </a:lnTo>
                  <a:lnTo>
                    <a:pt x="6632504" y="1562850"/>
                  </a:lnTo>
                  <a:lnTo>
                    <a:pt x="6649860" y="1521776"/>
                  </a:lnTo>
                  <a:lnTo>
                    <a:pt x="6660705" y="1477727"/>
                  </a:lnTo>
                  <a:lnTo>
                    <a:pt x="6664452" y="1431289"/>
                  </a:lnTo>
                  <a:lnTo>
                    <a:pt x="6664452" y="286257"/>
                  </a:lnTo>
                  <a:lnTo>
                    <a:pt x="6660705" y="239820"/>
                  </a:lnTo>
                  <a:lnTo>
                    <a:pt x="6649860" y="195771"/>
                  </a:lnTo>
                  <a:lnTo>
                    <a:pt x="6632504" y="154697"/>
                  </a:lnTo>
                  <a:lnTo>
                    <a:pt x="6609226" y="117189"/>
                  </a:lnTo>
                  <a:lnTo>
                    <a:pt x="6580616" y="83835"/>
                  </a:lnTo>
                  <a:lnTo>
                    <a:pt x="6547262" y="55225"/>
                  </a:lnTo>
                  <a:lnTo>
                    <a:pt x="6509754" y="31947"/>
                  </a:lnTo>
                  <a:lnTo>
                    <a:pt x="6468680" y="14591"/>
                  </a:lnTo>
                  <a:lnTo>
                    <a:pt x="6424631" y="3746"/>
                  </a:lnTo>
                  <a:lnTo>
                    <a:pt x="6378194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857501" y="511302"/>
            <a:ext cx="9263380" cy="184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480810">
              <a:lnSpc>
                <a:spcPct val="100000"/>
              </a:lnSpc>
              <a:spcBef>
                <a:spcPts val="100"/>
              </a:spcBef>
            </a:pPr>
            <a:r>
              <a:rPr dirty="0" sz="2400" spc="114">
                <a:latin typeface="Verdana"/>
                <a:cs typeface="Verdana"/>
              </a:rPr>
              <a:t>Б</a:t>
            </a:r>
            <a:r>
              <a:rPr dirty="0" sz="2400" spc="125">
                <a:latin typeface="Verdana"/>
                <a:cs typeface="Verdana"/>
              </a:rPr>
              <a:t>О</a:t>
            </a:r>
            <a:r>
              <a:rPr dirty="0" sz="2400" spc="-70">
                <a:latin typeface="Verdana"/>
                <a:cs typeface="Verdana"/>
              </a:rPr>
              <a:t>Т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409">
                <a:latin typeface="Verdana"/>
                <a:cs typeface="Verdana"/>
              </a:rPr>
              <a:t>«</a:t>
            </a:r>
            <a:r>
              <a:rPr dirty="0" sz="2400" spc="-30">
                <a:latin typeface="Verdana"/>
                <a:cs typeface="Verdana"/>
              </a:rPr>
              <a:t>St</a:t>
            </a:r>
            <a:r>
              <a:rPr dirty="0" sz="2400" spc="-45">
                <a:latin typeface="Verdana"/>
                <a:cs typeface="Verdana"/>
              </a:rPr>
              <a:t>o</a:t>
            </a:r>
            <a:r>
              <a:rPr dirty="0" sz="2400" spc="90">
                <a:latin typeface="Verdana"/>
                <a:cs typeface="Verdana"/>
              </a:rPr>
              <a:t>p</a:t>
            </a:r>
            <a:r>
              <a:rPr dirty="0" sz="2400" spc="105">
                <a:latin typeface="Verdana"/>
                <a:cs typeface="Verdana"/>
              </a:rPr>
              <a:t>R</a:t>
            </a:r>
            <a:r>
              <a:rPr dirty="0" sz="2400" spc="5">
                <a:latin typeface="Verdana"/>
                <a:cs typeface="Verdana"/>
              </a:rPr>
              <a:t>us</a:t>
            </a:r>
            <a:r>
              <a:rPr dirty="0" sz="2400" spc="-40">
                <a:latin typeface="Verdana"/>
                <a:cs typeface="Verdana"/>
              </a:rPr>
              <a:t>sia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385">
                <a:latin typeface="Verdana"/>
                <a:cs typeface="Verdana"/>
              </a:rPr>
              <a:t>|</a:t>
            </a:r>
            <a:endParaRPr sz="2400">
              <a:latin typeface="Verdana"/>
              <a:cs typeface="Verdana"/>
            </a:endParaRPr>
          </a:p>
          <a:p>
            <a:pPr algn="ctr" marR="6477635">
              <a:lnSpc>
                <a:spcPts val="2845"/>
              </a:lnSpc>
            </a:pPr>
            <a:r>
              <a:rPr dirty="0" sz="2400" spc="-40">
                <a:latin typeface="Verdana"/>
                <a:cs typeface="Verdana"/>
              </a:rPr>
              <a:t>MRIYA»</a:t>
            </a:r>
            <a:endParaRPr sz="2400">
              <a:latin typeface="Verdana"/>
              <a:cs typeface="Verdana"/>
            </a:endParaRPr>
          </a:p>
          <a:p>
            <a:pPr marL="4320540" indent="46990">
              <a:lnSpc>
                <a:spcPts val="2845"/>
              </a:lnSpc>
            </a:pPr>
            <a:r>
              <a:rPr dirty="0" sz="2400" spc="155">
                <a:latin typeface="Verdana"/>
                <a:cs typeface="Verdana"/>
              </a:rPr>
              <a:t>У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розді</a:t>
            </a:r>
            <a:r>
              <a:rPr dirty="0" sz="2400" spc="55">
                <a:latin typeface="Verdana"/>
                <a:cs typeface="Verdana"/>
              </a:rPr>
              <a:t>л</a:t>
            </a:r>
            <a:r>
              <a:rPr dirty="0" sz="2400" spc="-5">
                <a:latin typeface="Verdana"/>
                <a:cs typeface="Verdana"/>
              </a:rPr>
              <a:t>і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-110">
                <a:latin typeface="Verdana"/>
                <a:cs typeface="Verdana"/>
              </a:rPr>
              <a:t>«</a:t>
            </a:r>
            <a:r>
              <a:rPr dirty="0" sz="2400" spc="-135">
                <a:latin typeface="Verdana"/>
                <a:cs typeface="Verdana"/>
              </a:rPr>
              <a:t>Н</a:t>
            </a:r>
            <a:r>
              <a:rPr dirty="0" sz="2400">
                <a:latin typeface="Verdana"/>
                <a:cs typeface="Verdana"/>
              </a:rPr>
              <a:t>адіслат</a:t>
            </a:r>
            <a:r>
              <a:rPr dirty="0" sz="2400" spc="114">
                <a:latin typeface="Verdana"/>
                <a:cs typeface="Verdana"/>
              </a:rPr>
              <a:t>и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скаргу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25">
                <a:latin typeface="Verdana"/>
                <a:cs typeface="Verdana"/>
              </a:rPr>
              <a:t>на</a:t>
            </a:r>
            <a:endParaRPr sz="2400">
              <a:latin typeface="Verdana"/>
              <a:cs typeface="Verdana"/>
            </a:endParaRPr>
          </a:p>
          <a:p>
            <a:pPr marL="4337685" marR="5080" indent="-17145">
              <a:lnSpc>
                <a:spcPct val="100000"/>
              </a:lnSpc>
            </a:pPr>
            <a:r>
              <a:rPr dirty="0" sz="2400" spc="90">
                <a:latin typeface="Verdana"/>
                <a:cs typeface="Verdana"/>
              </a:rPr>
              <a:t>рес</a:t>
            </a:r>
            <a:r>
              <a:rPr dirty="0" sz="2400" spc="45">
                <a:latin typeface="Verdana"/>
                <a:cs typeface="Verdana"/>
              </a:rPr>
              <a:t>урс</a:t>
            </a:r>
            <a:r>
              <a:rPr dirty="0" sz="2400" spc="-405">
                <a:latin typeface="Verdana"/>
                <a:cs typeface="Verdana"/>
              </a:rPr>
              <a:t>»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можете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долуч</a:t>
            </a:r>
            <a:r>
              <a:rPr dirty="0" sz="2400" spc="5">
                <a:latin typeface="Verdana"/>
                <a:cs typeface="Verdana"/>
              </a:rPr>
              <a:t>а</a:t>
            </a:r>
            <a:r>
              <a:rPr dirty="0" sz="2400" spc="25">
                <a:latin typeface="Verdana"/>
                <a:cs typeface="Verdana"/>
              </a:rPr>
              <a:t>т</a:t>
            </a:r>
            <a:r>
              <a:rPr dirty="0" sz="2400" spc="35">
                <a:latin typeface="Verdana"/>
                <a:cs typeface="Verdana"/>
              </a:rPr>
              <a:t>и</a:t>
            </a:r>
            <a:r>
              <a:rPr dirty="0" sz="2400" spc="40">
                <a:latin typeface="Verdana"/>
                <a:cs typeface="Verdana"/>
              </a:rPr>
              <a:t>ся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до  </a:t>
            </a:r>
            <a:r>
              <a:rPr dirty="0" sz="2400" spc="45">
                <a:latin typeface="Verdana"/>
                <a:cs typeface="Verdana"/>
              </a:rPr>
              <a:t>бло</a:t>
            </a:r>
            <a:r>
              <a:rPr dirty="0" sz="2400" spc="30">
                <a:latin typeface="Verdana"/>
                <a:cs typeface="Verdana"/>
              </a:rPr>
              <a:t>к</a:t>
            </a:r>
            <a:r>
              <a:rPr dirty="0" sz="2400" spc="-25">
                <a:latin typeface="Verdana"/>
                <a:cs typeface="Verdana"/>
              </a:rPr>
              <a:t>у</a:t>
            </a:r>
            <a:r>
              <a:rPr dirty="0" sz="2400" spc="-20">
                <a:latin typeface="Verdana"/>
                <a:cs typeface="Verdana"/>
              </a:rPr>
              <a:t>в</a:t>
            </a:r>
            <a:r>
              <a:rPr dirty="0" sz="2400" spc="35">
                <a:latin typeface="Verdana"/>
                <a:cs typeface="Verdana"/>
              </a:rPr>
              <a:t>ання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100">
                <a:latin typeface="Verdana"/>
                <a:cs typeface="Verdana"/>
              </a:rPr>
              <a:t>ре</a:t>
            </a:r>
            <a:r>
              <a:rPr dirty="0" sz="2400" spc="65">
                <a:latin typeface="Verdana"/>
                <a:cs typeface="Verdana"/>
              </a:rPr>
              <a:t>с</a:t>
            </a:r>
            <a:r>
              <a:rPr dirty="0" sz="2400" spc="-85">
                <a:latin typeface="Verdana"/>
                <a:cs typeface="Verdana"/>
              </a:rPr>
              <a:t>у</a:t>
            </a:r>
            <a:r>
              <a:rPr dirty="0" sz="2400" spc="110">
                <a:latin typeface="Verdana"/>
                <a:cs typeface="Verdana"/>
              </a:rPr>
              <a:t>рс</a:t>
            </a:r>
            <a:r>
              <a:rPr dirty="0" sz="2400" spc="10">
                <a:latin typeface="Verdana"/>
                <a:cs typeface="Verdana"/>
              </a:rPr>
              <a:t>ів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оку</a:t>
            </a:r>
            <a:r>
              <a:rPr dirty="0" sz="2400" spc="20">
                <a:latin typeface="Verdana"/>
                <a:cs typeface="Verdana"/>
              </a:rPr>
              <a:t>п</a:t>
            </a:r>
            <a:r>
              <a:rPr dirty="0" sz="2400" spc="25">
                <a:latin typeface="Verdana"/>
                <a:cs typeface="Verdana"/>
              </a:rPr>
              <a:t>а</a:t>
            </a:r>
            <a:r>
              <a:rPr dirty="0" sz="2400" spc="-5">
                <a:latin typeface="Verdana"/>
                <a:cs typeface="Verdana"/>
              </a:rPr>
              <a:t>нта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7804" y="1693798"/>
            <a:ext cx="11291570" cy="5008880"/>
            <a:chOff x="717804" y="1693798"/>
            <a:chExt cx="11291570" cy="50088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804" y="1693798"/>
              <a:ext cx="2496312" cy="50086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44668" y="2933699"/>
              <a:ext cx="6664959" cy="3708400"/>
            </a:xfrm>
            <a:custGeom>
              <a:avLst/>
              <a:gdLst/>
              <a:ahLst/>
              <a:cxnLst/>
              <a:rect l="l" t="t" r="r" b="b"/>
              <a:pathLst>
                <a:path w="6664959" h="3708400">
                  <a:moveTo>
                    <a:pt x="6664452" y="2098802"/>
                  </a:moveTo>
                  <a:lnTo>
                    <a:pt x="6660959" y="2051265"/>
                  </a:lnTo>
                  <a:lnTo>
                    <a:pt x="6650812" y="2005888"/>
                  </a:lnTo>
                  <a:lnTo>
                    <a:pt x="6634531" y="1963166"/>
                  </a:lnTo>
                  <a:lnTo>
                    <a:pt x="6612585" y="1923605"/>
                  </a:lnTo>
                  <a:lnTo>
                    <a:pt x="6585483" y="1887702"/>
                  </a:lnTo>
                  <a:lnTo>
                    <a:pt x="6553733" y="1855952"/>
                  </a:lnTo>
                  <a:lnTo>
                    <a:pt x="6517830" y="1828850"/>
                  </a:lnTo>
                  <a:lnTo>
                    <a:pt x="6478270" y="1806905"/>
                  </a:lnTo>
                  <a:lnTo>
                    <a:pt x="6435547" y="1790623"/>
                  </a:lnTo>
                  <a:lnTo>
                    <a:pt x="6390170" y="1780476"/>
                  </a:lnTo>
                  <a:lnTo>
                    <a:pt x="6342634" y="1776984"/>
                  </a:lnTo>
                  <a:lnTo>
                    <a:pt x="321818" y="1776984"/>
                  </a:lnTo>
                  <a:lnTo>
                    <a:pt x="274269" y="1780476"/>
                  </a:lnTo>
                  <a:lnTo>
                    <a:pt x="228892" y="1790623"/>
                  </a:lnTo>
                  <a:lnTo>
                    <a:pt x="186169" y="1806905"/>
                  </a:lnTo>
                  <a:lnTo>
                    <a:pt x="146608" y="1828850"/>
                  </a:lnTo>
                  <a:lnTo>
                    <a:pt x="110705" y="1855952"/>
                  </a:lnTo>
                  <a:lnTo>
                    <a:pt x="78955" y="1887702"/>
                  </a:lnTo>
                  <a:lnTo>
                    <a:pt x="51854" y="1923605"/>
                  </a:lnTo>
                  <a:lnTo>
                    <a:pt x="29908" y="1963166"/>
                  </a:lnTo>
                  <a:lnTo>
                    <a:pt x="13627" y="2005888"/>
                  </a:lnTo>
                  <a:lnTo>
                    <a:pt x="3479" y="2051265"/>
                  </a:lnTo>
                  <a:lnTo>
                    <a:pt x="0" y="2098802"/>
                  </a:lnTo>
                  <a:lnTo>
                    <a:pt x="0" y="3386061"/>
                  </a:lnTo>
                  <a:lnTo>
                    <a:pt x="3479" y="3433622"/>
                  </a:lnTo>
                  <a:lnTo>
                    <a:pt x="13627" y="3479025"/>
                  </a:lnTo>
                  <a:lnTo>
                    <a:pt x="29908" y="3521748"/>
                  </a:lnTo>
                  <a:lnTo>
                    <a:pt x="51854" y="3561308"/>
                  </a:lnTo>
                  <a:lnTo>
                    <a:pt x="78955" y="3597211"/>
                  </a:lnTo>
                  <a:lnTo>
                    <a:pt x="110705" y="3628961"/>
                  </a:lnTo>
                  <a:lnTo>
                    <a:pt x="146608" y="3656050"/>
                  </a:lnTo>
                  <a:lnTo>
                    <a:pt x="186169" y="3677983"/>
                  </a:lnTo>
                  <a:lnTo>
                    <a:pt x="228892" y="3694277"/>
                  </a:lnTo>
                  <a:lnTo>
                    <a:pt x="274269" y="3704412"/>
                  </a:lnTo>
                  <a:lnTo>
                    <a:pt x="321818" y="3707892"/>
                  </a:lnTo>
                  <a:lnTo>
                    <a:pt x="6342634" y="3707892"/>
                  </a:lnTo>
                  <a:lnTo>
                    <a:pt x="6390170" y="3704412"/>
                  </a:lnTo>
                  <a:lnTo>
                    <a:pt x="6435547" y="3694277"/>
                  </a:lnTo>
                  <a:lnTo>
                    <a:pt x="6478270" y="3677983"/>
                  </a:lnTo>
                  <a:lnTo>
                    <a:pt x="6517830" y="3656050"/>
                  </a:lnTo>
                  <a:lnTo>
                    <a:pt x="6553733" y="3628961"/>
                  </a:lnTo>
                  <a:lnTo>
                    <a:pt x="6585483" y="3597211"/>
                  </a:lnTo>
                  <a:lnTo>
                    <a:pt x="6612585" y="3561308"/>
                  </a:lnTo>
                  <a:lnTo>
                    <a:pt x="6634531" y="3521748"/>
                  </a:lnTo>
                  <a:lnTo>
                    <a:pt x="6650812" y="3479025"/>
                  </a:lnTo>
                  <a:lnTo>
                    <a:pt x="6660959" y="3433622"/>
                  </a:lnTo>
                  <a:lnTo>
                    <a:pt x="6664452" y="3386061"/>
                  </a:lnTo>
                  <a:lnTo>
                    <a:pt x="6664452" y="2098802"/>
                  </a:lnTo>
                  <a:close/>
                </a:path>
                <a:path w="6664959" h="3708400">
                  <a:moveTo>
                    <a:pt x="6664452" y="252984"/>
                  </a:moveTo>
                  <a:lnTo>
                    <a:pt x="6660375" y="207518"/>
                  </a:lnTo>
                  <a:lnTo>
                    <a:pt x="6648615" y="164719"/>
                  </a:lnTo>
                  <a:lnTo>
                    <a:pt x="6629908" y="125310"/>
                  </a:lnTo>
                  <a:lnTo>
                    <a:pt x="6604940" y="90004"/>
                  </a:lnTo>
                  <a:lnTo>
                    <a:pt x="6574447" y="59512"/>
                  </a:lnTo>
                  <a:lnTo>
                    <a:pt x="6539141" y="34544"/>
                  </a:lnTo>
                  <a:lnTo>
                    <a:pt x="6499733" y="15836"/>
                  </a:lnTo>
                  <a:lnTo>
                    <a:pt x="6456934" y="4076"/>
                  </a:lnTo>
                  <a:lnTo>
                    <a:pt x="6411468" y="0"/>
                  </a:lnTo>
                  <a:lnTo>
                    <a:pt x="252984" y="0"/>
                  </a:lnTo>
                  <a:lnTo>
                    <a:pt x="207505" y="4076"/>
                  </a:lnTo>
                  <a:lnTo>
                    <a:pt x="164706" y="15836"/>
                  </a:lnTo>
                  <a:lnTo>
                    <a:pt x="125298" y="34544"/>
                  </a:lnTo>
                  <a:lnTo>
                    <a:pt x="89992" y="59512"/>
                  </a:lnTo>
                  <a:lnTo>
                    <a:pt x="59499" y="90004"/>
                  </a:lnTo>
                  <a:lnTo>
                    <a:pt x="34544" y="125310"/>
                  </a:lnTo>
                  <a:lnTo>
                    <a:pt x="15824" y="164719"/>
                  </a:lnTo>
                  <a:lnTo>
                    <a:pt x="4064" y="207518"/>
                  </a:lnTo>
                  <a:lnTo>
                    <a:pt x="0" y="252984"/>
                  </a:lnTo>
                  <a:lnTo>
                    <a:pt x="0" y="1264920"/>
                  </a:lnTo>
                  <a:lnTo>
                    <a:pt x="4064" y="1310398"/>
                  </a:lnTo>
                  <a:lnTo>
                    <a:pt x="15824" y="1353197"/>
                  </a:lnTo>
                  <a:lnTo>
                    <a:pt x="34531" y="1392605"/>
                  </a:lnTo>
                  <a:lnTo>
                    <a:pt x="59499" y="1427911"/>
                  </a:lnTo>
                  <a:lnTo>
                    <a:pt x="89992" y="1458404"/>
                  </a:lnTo>
                  <a:lnTo>
                    <a:pt x="125298" y="1483360"/>
                  </a:lnTo>
                  <a:lnTo>
                    <a:pt x="164706" y="1502079"/>
                  </a:lnTo>
                  <a:lnTo>
                    <a:pt x="207505" y="1513840"/>
                  </a:lnTo>
                  <a:lnTo>
                    <a:pt x="252984" y="1517904"/>
                  </a:lnTo>
                  <a:lnTo>
                    <a:pt x="6411468" y="1517904"/>
                  </a:lnTo>
                  <a:lnTo>
                    <a:pt x="6456934" y="1513840"/>
                  </a:lnTo>
                  <a:lnTo>
                    <a:pt x="6499733" y="1502079"/>
                  </a:lnTo>
                  <a:lnTo>
                    <a:pt x="6539141" y="1483360"/>
                  </a:lnTo>
                  <a:lnTo>
                    <a:pt x="6574447" y="1458404"/>
                  </a:lnTo>
                  <a:lnTo>
                    <a:pt x="6604940" y="1427911"/>
                  </a:lnTo>
                  <a:lnTo>
                    <a:pt x="6629908" y="1392605"/>
                  </a:lnTo>
                  <a:lnTo>
                    <a:pt x="6648615" y="1353197"/>
                  </a:lnTo>
                  <a:lnTo>
                    <a:pt x="6660375" y="1310398"/>
                  </a:lnTo>
                  <a:lnTo>
                    <a:pt x="6664452" y="1264920"/>
                  </a:lnTo>
                  <a:lnTo>
                    <a:pt x="6664452" y="252984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167373" y="3354400"/>
            <a:ext cx="498729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latin typeface="Verdana"/>
                <a:cs typeface="Verdana"/>
              </a:rPr>
              <a:t>К</a:t>
            </a:r>
            <a:r>
              <a:rPr dirty="0" sz="2400" spc="30">
                <a:latin typeface="Verdana"/>
                <a:cs typeface="Verdana"/>
              </a:rPr>
              <a:t>о</a:t>
            </a:r>
            <a:r>
              <a:rPr dirty="0" sz="2400" spc="40">
                <a:latin typeface="Verdana"/>
                <a:cs typeface="Verdana"/>
              </a:rPr>
              <a:t>жна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70">
                <a:latin typeface="Verdana"/>
                <a:cs typeface="Verdana"/>
              </a:rPr>
              <a:t>с</a:t>
            </a:r>
            <a:r>
              <a:rPr dirty="0" sz="2400" spc="10">
                <a:latin typeface="Verdana"/>
                <a:cs typeface="Verdana"/>
              </a:rPr>
              <a:t>карга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наближає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25">
                <a:latin typeface="Verdana"/>
                <a:cs typeface="Verdana"/>
              </a:rPr>
              <a:t>на</a:t>
            </a:r>
            <a:r>
              <a:rPr dirty="0" sz="2400" spc="70">
                <a:latin typeface="Verdana"/>
                <a:cs typeface="Verdana"/>
              </a:rPr>
              <a:t>с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70">
                <a:latin typeface="Verdana"/>
                <a:cs typeface="Verdana"/>
              </a:rPr>
              <a:t>до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45">
                <a:latin typeface="Verdana"/>
                <a:cs typeface="Verdana"/>
              </a:rPr>
              <a:t>перемоги!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4281" y="5095697"/>
            <a:ext cx="422338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90">
                <a:latin typeface="Verdana"/>
                <a:cs typeface="Verdana"/>
              </a:rPr>
              <a:t>Б</a:t>
            </a:r>
            <a:r>
              <a:rPr dirty="0" sz="2400" spc="70">
                <a:latin typeface="Verdana"/>
                <a:cs typeface="Verdana"/>
              </a:rPr>
              <a:t>о</a:t>
            </a:r>
            <a:r>
              <a:rPr dirty="0" sz="2400" spc="25">
                <a:latin typeface="Verdana"/>
                <a:cs typeface="Verdana"/>
              </a:rPr>
              <a:t>нус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325">
                <a:latin typeface="Verdana"/>
                <a:cs typeface="Verdana"/>
              </a:rPr>
              <a:t>–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30">
                <a:latin typeface="Verdana"/>
                <a:cs typeface="Verdana"/>
              </a:rPr>
              <a:t>пості</a:t>
            </a:r>
            <a:r>
              <a:rPr dirty="0" sz="2400" spc="65">
                <a:latin typeface="Verdana"/>
                <a:cs typeface="Verdana"/>
              </a:rPr>
              <a:t>йні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110">
                <a:latin typeface="Verdana"/>
                <a:cs typeface="Verdana"/>
              </a:rPr>
              <a:t>р</a:t>
            </a:r>
            <a:r>
              <a:rPr dirty="0" sz="2400" spc="100">
                <a:latin typeface="Verdana"/>
                <a:cs typeface="Verdana"/>
              </a:rPr>
              <a:t>о</a:t>
            </a:r>
            <a:r>
              <a:rPr dirty="0" sz="2400" spc="35">
                <a:latin typeface="Verdana"/>
                <a:cs typeface="Verdana"/>
              </a:rPr>
              <a:t>зіграші  </a:t>
            </a:r>
            <a:r>
              <a:rPr dirty="0" sz="2400" spc="85">
                <a:latin typeface="Verdana"/>
                <a:cs typeface="Verdana"/>
              </a:rPr>
              <a:t>Умова</a:t>
            </a:r>
            <a:r>
              <a:rPr dirty="0" sz="2400" spc="-150">
                <a:latin typeface="Verdana"/>
                <a:cs typeface="Verdana"/>
              </a:rPr>
              <a:t> </a:t>
            </a:r>
            <a:r>
              <a:rPr dirty="0" sz="2400" spc="-330">
                <a:latin typeface="Verdana"/>
                <a:cs typeface="Verdana"/>
              </a:rPr>
              <a:t>–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робота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30">
                <a:latin typeface="Verdana"/>
                <a:cs typeface="Verdana"/>
              </a:rPr>
              <a:t>в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25">
                <a:latin typeface="Verdana"/>
                <a:cs typeface="Verdana"/>
              </a:rPr>
              <a:t>боті  </a:t>
            </a:r>
            <a:r>
              <a:rPr dirty="0" sz="2400" spc="10">
                <a:latin typeface="Verdana"/>
                <a:cs typeface="Verdana"/>
              </a:rPr>
              <a:t>Сте</a:t>
            </a:r>
            <a:r>
              <a:rPr dirty="0" sz="2400" spc="20">
                <a:latin typeface="Verdana"/>
                <a:cs typeface="Verdana"/>
              </a:rPr>
              <a:t>жте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за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новин</a:t>
            </a:r>
            <a:r>
              <a:rPr dirty="0" sz="2400" spc="60">
                <a:latin typeface="Verdana"/>
                <a:cs typeface="Verdana"/>
              </a:rPr>
              <a:t>а</a:t>
            </a:r>
            <a:r>
              <a:rPr dirty="0" sz="2400" spc="165">
                <a:latin typeface="Verdana"/>
                <a:cs typeface="Verdana"/>
              </a:rPr>
              <a:t>ми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7555" cy="6807834"/>
            <a:chOff x="0" y="0"/>
            <a:chExt cx="12187555" cy="68078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7428" cy="6807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179831"/>
              <a:ext cx="1243583" cy="1243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60591" y="1014983"/>
              <a:ext cx="4792980" cy="1815464"/>
            </a:xfrm>
            <a:custGeom>
              <a:avLst/>
              <a:gdLst/>
              <a:ahLst/>
              <a:cxnLst/>
              <a:rect l="l" t="t" r="r" b="b"/>
              <a:pathLst>
                <a:path w="4792980" h="1815464">
                  <a:moveTo>
                    <a:pt x="4490466" y="0"/>
                  </a:moveTo>
                  <a:lnTo>
                    <a:pt x="302513" y="0"/>
                  </a:lnTo>
                  <a:lnTo>
                    <a:pt x="253430" y="3957"/>
                  </a:lnTo>
                  <a:lnTo>
                    <a:pt x="206873" y="15416"/>
                  </a:lnTo>
                  <a:lnTo>
                    <a:pt x="163465" y="33755"/>
                  </a:lnTo>
                  <a:lnTo>
                    <a:pt x="123828" y="58350"/>
                  </a:lnTo>
                  <a:lnTo>
                    <a:pt x="88582" y="88582"/>
                  </a:lnTo>
                  <a:lnTo>
                    <a:pt x="58350" y="123828"/>
                  </a:lnTo>
                  <a:lnTo>
                    <a:pt x="33755" y="163465"/>
                  </a:lnTo>
                  <a:lnTo>
                    <a:pt x="15416" y="206873"/>
                  </a:lnTo>
                  <a:lnTo>
                    <a:pt x="3957" y="253430"/>
                  </a:lnTo>
                  <a:lnTo>
                    <a:pt x="0" y="302513"/>
                  </a:lnTo>
                  <a:lnTo>
                    <a:pt x="0" y="1512569"/>
                  </a:lnTo>
                  <a:lnTo>
                    <a:pt x="3957" y="1561653"/>
                  </a:lnTo>
                  <a:lnTo>
                    <a:pt x="15416" y="1608210"/>
                  </a:lnTo>
                  <a:lnTo>
                    <a:pt x="33755" y="1651618"/>
                  </a:lnTo>
                  <a:lnTo>
                    <a:pt x="58350" y="1691255"/>
                  </a:lnTo>
                  <a:lnTo>
                    <a:pt x="88582" y="1726501"/>
                  </a:lnTo>
                  <a:lnTo>
                    <a:pt x="123828" y="1756733"/>
                  </a:lnTo>
                  <a:lnTo>
                    <a:pt x="163465" y="1781328"/>
                  </a:lnTo>
                  <a:lnTo>
                    <a:pt x="206873" y="1799667"/>
                  </a:lnTo>
                  <a:lnTo>
                    <a:pt x="253430" y="1811126"/>
                  </a:lnTo>
                  <a:lnTo>
                    <a:pt x="302513" y="1815083"/>
                  </a:lnTo>
                  <a:lnTo>
                    <a:pt x="4490466" y="1815083"/>
                  </a:lnTo>
                  <a:lnTo>
                    <a:pt x="4539549" y="1811126"/>
                  </a:lnTo>
                  <a:lnTo>
                    <a:pt x="4586106" y="1799667"/>
                  </a:lnTo>
                  <a:lnTo>
                    <a:pt x="4629514" y="1781328"/>
                  </a:lnTo>
                  <a:lnTo>
                    <a:pt x="4669151" y="1756733"/>
                  </a:lnTo>
                  <a:lnTo>
                    <a:pt x="4704397" y="1726501"/>
                  </a:lnTo>
                  <a:lnTo>
                    <a:pt x="4734629" y="1691255"/>
                  </a:lnTo>
                  <a:lnTo>
                    <a:pt x="4759224" y="1651618"/>
                  </a:lnTo>
                  <a:lnTo>
                    <a:pt x="4777563" y="1608210"/>
                  </a:lnTo>
                  <a:lnTo>
                    <a:pt x="4789022" y="1561653"/>
                  </a:lnTo>
                  <a:lnTo>
                    <a:pt x="4792980" y="1512569"/>
                  </a:lnTo>
                  <a:lnTo>
                    <a:pt x="4792980" y="302513"/>
                  </a:lnTo>
                  <a:lnTo>
                    <a:pt x="4789022" y="253430"/>
                  </a:lnTo>
                  <a:lnTo>
                    <a:pt x="4777563" y="206873"/>
                  </a:lnTo>
                  <a:lnTo>
                    <a:pt x="4759224" y="163465"/>
                  </a:lnTo>
                  <a:lnTo>
                    <a:pt x="4734629" y="123828"/>
                  </a:lnTo>
                  <a:lnTo>
                    <a:pt x="4704397" y="88582"/>
                  </a:lnTo>
                  <a:lnTo>
                    <a:pt x="4669151" y="58350"/>
                  </a:lnTo>
                  <a:lnTo>
                    <a:pt x="4629514" y="33755"/>
                  </a:lnTo>
                  <a:lnTo>
                    <a:pt x="4586106" y="15416"/>
                  </a:lnTo>
                  <a:lnTo>
                    <a:pt x="4539549" y="3957"/>
                  </a:lnTo>
                  <a:lnTo>
                    <a:pt x="4490466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23416"/>
              <a:ext cx="6263639" cy="50109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83222" y="503681"/>
            <a:ext cx="4364990" cy="279019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21105">
              <a:lnSpc>
                <a:spcPct val="100000"/>
              </a:lnSpc>
              <a:spcBef>
                <a:spcPts val="484"/>
              </a:spcBef>
            </a:pPr>
            <a:r>
              <a:rPr dirty="0" sz="2400" spc="65">
                <a:latin typeface="Verdana"/>
                <a:cs typeface="Verdana"/>
              </a:rPr>
              <a:t>Виявлено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9600" spc="-875" b="1">
                <a:latin typeface="Verdana"/>
                <a:cs typeface="Verdana"/>
              </a:rPr>
              <a:t>77</a:t>
            </a:r>
            <a:r>
              <a:rPr dirty="0" sz="9600" spc="-570" b="1">
                <a:latin typeface="Verdana"/>
                <a:cs typeface="Verdana"/>
              </a:rPr>
              <a:t> </a:t>
            </a:r>
            <a:r>
              <a:rPr dirty="0" sz="9600" spc="-315" b="1">
                <a:latin typeface="Verdana"/>
                <a:cs typeface="Verdana"/>
              </a:rPr>
              <a:t>000</a:t>
            </a:r>
            <a:endParaRPr sz="9600">
              <a:latin typeface="Verdana"/>
              <a:cs typeface="Verdana"/>
            </a:endParaRPr>
          </a:p>
          <a:p>
            <a:pPr algn="ctr" marR="190500">
              <a:lnSpc>
                <a:spcPct val="100000"/>
              </a:lnSpc>
              <a:spcBef>
                <a:spcPts val="2565"/>
              </a:spcBef>
            </a:pPr>
            <a:r>
              <a:rPr dirty="0" sz="2400" spc="45">
                <a:latin typeface="Verdana"/>
                <a:cs typeface="Verdana"/>
              </a:rPr>
              <a:t>ворожих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95">
                <a:latin typeface="Verdana"/>
                <a:cs typeface="Verdana"/>
              </a:rPr>
              <a:t>ре</a:t>
            </a:r>
            <a:r>
              <a:rPr dirty="0" sz="2400" spc="85">
                <a:latin typeface="Verdana"/>
                <a:cs typeface="Verdana"/>
              </a:rPr>
              <a:t>с</a:t>
            </a:r>
            <a:r>
              <a:rPr dirty="0" sz="2400" spc="45">
                <a:latin typeface="Verdana"/>
                <a:cs typeface="Verdana"/>
              </a:rPr>
              <a:t>урс</a:t>
            </a:r>
            <a:r>
              <a:rPr dirty="0" sz="2400" spc="10">
                <a:latin typeface="Verdana"/>
                <a:cs typeface="Verdana"/>
              </a:rPr>
              <a:t>ів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9782" y="405510"/>
            <a:ext cx="16541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latin typeface="Verdana"/>
                <a:cs typeface="Verdana"/>
              </a:rPr>
              <a:t>Наша </a:t>
            </a:r>
            <a:r>
              <a:rPr dirty="0" sz="2400" spc="55">
                <a:latin typeface="Verdana"/>
                <a:cs typeface="Verdana"/>
              </a:rPr>
              <a:t> </a:t>
            </a:r>
            <a:r>
              <a:rPr dirty="0" sz="2400" spc="85">
                <a:latin typeface="Verdana"/>
                <a:cs typeface="Verdana"/>
              </a:rPr>
              <a:t>пер</a:t>
            </a:r>
            <a:r>
              <a:rPr dirty="0" sz="2400" spc="85">
                <a:latin typeface="Verdana"/>
                <a:cs typeface="Verdana"/>
              </a:rPr>
              <a:t>е</a:t>
            </a:r>
            <a:r>
              <a:rPr dirty="0" sz="2400" spc="-15">
                <a:latin typeface="Verdana"/>
                <a:cs typeface="Verdana"/>
              </a:rPr>
              <a:t>мога!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68211" y="4111752"/>
            <a:ext cx="4794885" cy="1815464"/>
          </a:xfrm>
          <a:custGeom>
            <a:avLst/>
            <a:gdLst/>
            <a:ahLst/>
            <a:cxnLst/>
            <a:rect l="l" t="t" r="r" b="b"/>
            <a:pathLst>
              <a:path w="4794884" h="1815464">
                <a:moveTo>
                  <a:pt x="4491990" y="0"/>
                </a:moveTo>
                <a:lnTo>
                  <a:pt x="302513" y="0"/>
                </a:lnTo>
                <a:lnTo>
                  <a:pt x="253430" y="3957"/>
                </a:lnTo>
                <a:lnTo>
                  <a:pt x="206873" y="15416"/>
                </a:lnTo>
                <a:lnTo>
                  <a:pt x="163465" y="33755"/>
                </a:lnTo>
                <a:lnTo>
                  <a:pt x="123828" y="58350"/>
                </a:lnTo>
                <a:lnTo>
                  <a:pt x="88582" y="88582"/>
                </a:lnTo>
                <a:lnTo>
                  <a:pt x="58350" y="123828"/>
                </a:lnTo>
                <a:lnTo>
                  <a:pt x="33755" y="163465"/>
                </a:lnTo>
                <a:lnTo>
                  <a:pt x="15416" y="206873"/>
                </a:lnTo>
                <a:lnTo>
                  <a:pt x="3957" y="253430"/>
                </a:lnTo>
                <a:lnTo>
                  <a:pt x="0" y="302514"/>
                </a:lnTo>
                <a:lnTo>
                  <a:pt x="0" y="1512557"/>
                </a:lnTo>
                <a:lnTo>
                  <a:pt x="3957" y="1561628"/>
                </a:lnTo>
                <a:lnTo>
                  <a:pt x="15416" y="1608179"/>
                </a:lnTo>
                <a:lnTo>
                  <a:pt x="33755" y="1651585"/>
                </a:lnTo>
                <a:lnTo>
                  <a:pt x="58350" y="1691225"/>
                </a:lnTo>
                <a:lnTo>
                  <a:pt x="88582" y="1726476"/>
                </a:lnTo>
                <a:lnTo>
                  <a:pt x="123828" y="1756713"/>
                </a:lnTo>
                <a:lnTo>
                  <a:pt x="163465" y="1781316"/>
                </a:lnTo>
                <a:lnTo>
                  <a:pt x="206873" y="1799661"/>
                </a:lnTo>
                <a:lnTo>
                  <a:pt x="253430" y="1811124"/>
                </a:lnTo>
                <a:lnTo>
                  <a:pt x="302513" y="1815084"/>
                </a:lnTo>
                <a:lnTo>
                  <a:pt x="4491990" y="1815084"/>
                </a:lnTo>
                <a:lnTo>
                  <a:pt x="4541073" y="1811124"/>
                </a:lnTo>
                <a:lnTo>
                  <a:pt x="4587630" y="1799661"/>
                </a:lnTo>
                <a:lnTo>
                  <a:pt x="4631038" y="1781316"/>
                </a:lnTo>
                <a:lnTo>
                  <a:pt x="4670675" y="1756713"/>
                </a:lnTo>
                <a:lnTo>
                  <a:pt x="4705921" y="1726476"/>
                </a:lnTo>
                <a:lnTo>
                  <a:pt x="4736153" y="1691225"/>
                </a:lnTo>
                <a:lnTo>
                  <a:pt x="4760748" y="1651585"/>
                </a:lnTo>
                <a:lnTo>
                  <a:pt x="4779087" y="1608179"/>
                </a:lnTo>
                <a:lnTo>
                  <a:pt x="4790546" y="1561628"/>
                </a:lnTo>
                <a:lnTo>
                  <a:pt x="4794504" y="1512557"/>
                </a:lnTo>
                <a:lnTo>
                  <a:pt x="4794504" y="302514"/>
                </a:lnTo>
                <a:lnTo>
                  <a:pt x="4790546" y="253430"/>
                </a:lnTo>
                <a:lnTo>
                  <a:pt x="4779087" y="206873"/>
                </a:lnTo>
                <a:lnTo>
                  <a:pt x="4760748" y="163465"/>
                </a:lnTo>
                <a:lnTo>
                  <a:pt x="4736153" y="123828"/>
                </a:lnTo>
                <a:lnTo>
                  <a:pt x="4705921" y="88582"/>
                </a:lnTo>
                <a:lnTo>
                  <a:pt x="4670675" y="58350"/>
                </a:lnTo>
                <a:lnTo>
                  <a:pt x="4631038" y="33755"/>
                </a:lnTo>
                <a:lnTo>
                  <a:pt x="4587630" y="15416"/>
                </a:lnTo>
                <a:lnTo>
                  <a:pt x="4541073" y="3957"/>
                </a:lnTo>
                <a:lnTo>
                  <a:pt x="4491990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391147" y="3639620"/>
            <a:ext cx="4560570" cy="279717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 spc="65">
                <a:latin typeface="Verdana"/>
                <a:cs typeface="Verdana"/>
              </a:rPr>
              <a:t>Відпр</a:t>
            </a:r>
            <a:r>
              <a:rPr dirty="0" sz="2400" spc="75">
                <a:latin typeface="Verdana"/>
                <a:cs typeface="Verdana"/>
              </a:rPr>
              <a:t>а</a:t>
            </a:r>
            <a:r>
              <a:rPr dirty="0" sz="2400" spc="50">
                <a:latin typeface="Verdana"/>
                <a:cs typeface="Verdana"/>
              </a:rPr>
              <a:t>влено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на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бло</a:t>
            </a:r>
            <a:r>
              <a:rPr dirty="0" sz="2400" spc="30">
                <a:latin typeface="Verdana"/>
                <a:cs typeface="Verdana"/>
              </a:rPr>
              <a:t>к</a:t>
            </a:r>
            <a:r>
              <a:rPr dirty="0" sz="2400" spc="-25">
                <a:latin typeface="Verdana"/>
                <a:cs typeface="Verdana"/>
              </a:rPr>
              <a:t>у</a:t>
            </a:r>
            <a:r>
              <a:rPr dirty="0" sz="2400" spc="-20">
                <a:latin typeface="Verdana"/>
                <a:cs typeface="Verdana"/>
              </a:rPr>
              <a:t>в</a:t>
            </a:r>
            <a:r>
              <a:rPr dirty="0" sz="2400" spc="35">
                <a:latin typeface="Verdana"/>
                <a:cs typeface="Verdana"/>
              </a:rPr>
              <a:t>ання</a:t>
            </a:r>
            <a:endParaRPr sz="2400">
              <a:latin typeface="Verdana"/>
              <a:cs typeface="Verdana"/>
            </a:endParaRPr>
          </a:p>
          <a:p>
            <a:pPr marL="191135">
              <a:lnSpc>
                <a:spcPct val="100000"/>
              </a:lnSpc>
              <a:spcBef>
                <a:spcPts val="1295"/>
              </a:spcBef>
            </a:pPr>
            <a:r>
              <a:rPr dirty="0" sz="9600" spc="-815" b="1">
                <a:latin typeface="Verdana"/>
                <a:cs typeface="Verdana"/>
              </a:rPr>
              <a:t>38</a:t>
            </a:r>
            <a:r>
              <a:rPr dirty="0" sz="9600" spc="-565" b="1">
                <a:latin typeface="Verdana"/>
                <a:cs typeface="Verdana"/>
              </a:rPr>
              <a:t> </a:t>
            </a:r>
            <a:r>
              <a:rPr dirty="0" sz="9600" spc="-305" b="1">
                <a:latin typeface="Verdana"/>
                <a:cs typeface="Verdana"/>
              </a:rPr>
              <a:t>000</a:t>
            </a:r>
            <a:endParaRPr sz="9600">
              <a:latin typeface="Verdana"/>
              <a:cs typeface="Verdana"/>
            </a:endParaRPr>
          </a:p>
          <a:p>
            <a:pPr algn="ctr" marL="462915">
              <a:lnSpc>
                <a:spcPct val="100000"/>
              </a:lnSpc>
              <a:spcBef>
                <a:spcPts val="2925"/>
              </a:spcBef>
            </a:pPr>
            <a:r>
              <a:rPr dirty="0" sz="2400" spc="40">
                <a:latin typeface="Verdana"/>
                <a:cs typeface="Verdana"/>
              </a:rPr>
              <a:t>платформ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811" y="225552"/>
            <a:ext cx="3401695" cy="1264920"/>
          </a:xfrm>
          <a:custGeom>
            <a:avLst/>
            <a:gdLst/>
            <a:ahLst/>
            <a:cxnLst/>
            <a:rect l="l" t="t" r="r" b="b"/>
            <a:pathLst>
              <a:path w="3401695" h="1264920">
                <a:moveTo>
                  <a:pt x="3190748" y="0"/>
                </a:moveTo>
                <a:lnTo>
                  <a:pt x="210819" y="0"/>
                </a:lnTo>
                <a:lnTo>
                  <a:pt x="162472" y="5566"/>
                </a:lnTo>
                <a:lnTo>
                  <a:pt x="118095" y="21423"/>
                </a:lnTo>
                <a:lnTo>
                  <a:pt x="78951" y="46306"/>
                </a:lnTo>
                <a:lnTo>
                  <a:pt x="46306" y="78951"/>
                </a:lnTo>
                <a:lnTo>
                  <a:pt x="21423" y="118095"/>
                </a:lnTo>
                <a:lnTo>
                  <a:pt x="5566" y="162472"/>
                </a:lnTo>
                <a:lnTo>
                  <a:pt x="0" y="210820"/>
                </a:lnTo>
                <a:lnTo>
                  <a:pt x="0" y="1054100"/>
                </a:lnTo>
                <a:lnTo>
                  <a:pt x="5566" y="1102447"/>
                </a:lnTo>
                <a:lnTo>
                  <a:pt x="21423" y="1146824"/>
                </a:lnTo>
                <a:lnTo>
                  <a:pt x="46306" y="1185968"/>
                </a:lnTo>
                <a:lnTo>
                  <a:pt x="78951" y="1218613"/>
                </a:lnTo>
                <a:lnTo>
                  <a:pt x="118095" y="1243496"/>
                </a:lnTo>
                <a:lnTo>
                  <a:pt x="162472" y="1259353"/>
                </a:lnTo>
                <a:lnTo>
                  <a:pt x="210819" y="1264920"/>
                </a:lnTo>
                <a:lnTo>
                  <a:pt x="3190748" y="1264920"/>
                </a:lnTo>
                <a:lnTo>
                  <a:pt x="3239095" y="1259353"/>
                </a:lnTo>
                <a:lnTo>
                  <a:pt x="3283472" y="1243496"/>
                </a:lnTo>
                <a:lnTo>
                  <a:pt x="3322616" y="1218613"/>
                </a:lnTo>
                <a:lnTo>
                  <a:pt x="3355261" y="1185968"/>
                </a:lnTo>
                <a:lnTo>
                  <a:pt x="3380144" y="1146824"/>
                </a:lnTo>
                <a:lnTo>
                  <a:pt x="3396001" y="1102447"/>
                </a:lnTo>
                <a:lnTo>
                  <a:pt x="3401567" y="1054100"/>
                </a:lnTo>
                <a:lnTo>
                  <a:pt x="3401567" y="210820"/>
                </a:lnTo>
                <a:lnTo>
                  <a:pt x="3396001" y="162472"/>
                </a:lnTo>
                <a:lnTo>
                  <a:pt x="3380144" y="118095"/>
                </a:lnTo>
                <a:lnTo>
                  <a:pt x="3355261" y="78951"/>
                </a:lnTo>
                <a:lnTo>
                  <a:pt x="3322616" y="46306"/>
                </a:lnTo>
                <a:lnTo>
                  <a:pt x="3283472" y="21423"/>
                </a:lnTo>
                <a:lnTo>
                  <a:pt x="3239095" y="5566"/>
                </a:lnTo>
                <a:lnTo>
                  <a:pt x="3190748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03577" y="511302"/>
            <a:ext cx="30822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10">
                <a:latin typeface="Verdana"/>
                <a:cs typeface="Verdana"/>
              </a:rPr>
              <a:t>Канал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415">
                <a:latin typeface="Verdana"/>
                <a:cs typeface="Verdana"/>
              </a:rPr>
              <a:t>«</a:t>
            </a:r>
            <a:r>
              <a:rPr dirty="0" sz="2400" spc="-30">
                <a:latin typeface="Verdana"/>
                <a:cs typeface="Verdana"/>
              </a:rPr>
              <a:t>St</a:t>
            </a:r>
            <a:r>
              <a:rPr dirty="0" sz="2400" spc="-45">
                <a:latin typeface="Verdana"/>
                <a:cs typeface="Verdana"/>
              </a:rPr>
              <a:t>o</a:t>
            </a:r>
            <a:r>
              <a:rPr dirty="0" sz="2400" spc="90">
                <a:latin typeface="Verdana"/>
                <a:cs typeface="Verdana"/>
              </a:rPr>
              <a:t>p</a:t>
            </a:r>
            <a:r>
              <a:rPr dirty="0" sz="2400" spc="105">
                <a:latin typeface="Verdana"/>
                <a:cs typeface="Verdana"/>
              </a:rPr>
              <a:t>R</a:t>
            </a:r>
            <a:r>
              <a:rPr dirty="0" sz="2400" spc="5">
                <a:latin typeface="Verdana"/>
                <a:cs typeface="Verdana"/>
              </a:rPr>
              <a:t>us</a:t>
            </a:r>
            <a:r>
              <a:rPr dirty="0" sz="2400" spc="-40">
                <a:latin typeface="Verdana"/>
                <a:cs typeface="Verdana"/>
              </a:rPr>
              <a:t>sia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385">
                <a:latin typeface="Verdana"/>
                <a:cs typeface="Verdana"/>
              </a:rPr>
              <a:t>|</a:t>
            </a:r>
            <a:endParaRPr sz="2400">
              <a:latin typeface="Verdana"/>
              <a:cs typeface="Verdana"/>
            </a:endParaRPr>
          </a:p>
          <a:p>
            <a:pPr algn="ctr" marL="3175">
              <a:lnSpc>
                <a:spcPct val="100000"/>
              </a:lnSpc>
            </a:pPr>
            <a:r>
              <a:rPr dirty="0" sz="2400" spc="-40">
                <a:latin typeface="Verdana"/>
                <a:cs typeface="Verdana"/>
              </a:rPr>
              <a:t>MRIYA»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324611"/>
            <a:ext cx="11430000" cy="6156960"/>
            <a:chOff x="179831" y="324611"/>
            <a:chExt cx="11430000" cy="6156960"/>
          </a:xfrm>
        </p:grpSpPr>
        <p:sp>
          <p:nvSpPr>
            <p:cNvPr id="5" name="object 5"/>
            <p:cNvSpPr/>
            <p:nvPr/>
          </p:nvSpPr>
          <p:spPr>
            <a:xfrm>
              <a:off x="4945379" y="1819656"/>
              <a:ext cx="6664959" cy="2176780"/>
            </a:xfrm>
            <a:custGeom>
              <a:avLst/>
              <a:gdLst/>
              <a:ahLst/>
              <a:cxnLst/>
              <a:rect l="l" t="t" r="r" b="b"/>
              <a:pathLst>
                <a:path w="6664959" h="2176779">
                  <a:moveTo>
                    <a:pt x="6301740" y="0"/>
                  </a:moveTo>
                  <a:lnTo>
                    <a:pt x="362712" y="0"/>
                  </a:lnTo>
                  <a:lnTo>
                    <a:pt x="313502" y="3311"/>
                  </a:lnTo>
                  <a:lnTo>
                    <a:pt x="266303" y="12959"/>
                  </a:lnTo>
                  <a:lnTo>
                    <a:pt x="221545" y="28509"/>
                  </a:lnTo>
                  <a:lnTo>
                    <a:pt x="179662" y="49530"/>
                  </a:lnTo>
                  <a:lnTo>
                    <a:pt x="141087" y="75588"/>
                  </a:lnTo>
                  <a:lnTo>
                    <a:pt x="106251" y="106251"/>
                  </a:lnTo>
                  <a:lnTo>
                    <a:pt x="75588" y="141087"/>
                  </a:lnTo>
                  <a:lnTo>
                    <a:pt x="49529" y="179662"/>
                  </a:lnTo>
                  <a:lnTo>
                    <a:pt x="28509" y="221545"/>
                  </a:lnTo>
                  <a:lnTo>
                    <a:pt x="12959" y="266303"/>
                  </a:lnTo>
                  <a:lnTo>
                    <a:pt x="3311" y="313502"/>
                  </a:lnTo>
                  <a:lnTo>
                    <a:pt x="0" y="362712"/>
                  </a:lnTo>
                  <a:lnTo>
                    <a:pt x="0" y="1813560"/>
                  </a:lnTo>
                  <a:lnTo>
                    <a:pt x="3311" y="1862769"/>
                  </a:lnTo>
                  <a:lnTo>
                    <a:pt x="12959" y="1909968"/>
                  </a:lnTo>
                  <a:lnTo>
                    <a:pt x="28509" y="1954726"/>
                  </a:lnTo>
                  <a:lnTo>
                    <a:pt x="49530" y="1996609"/>
                  </a:lnTo>
                  <a:lnTo>
                    <a:pt x="75588" y="2035184"/>
                  </a:lnTo>
                  <a:lnTo>
                    <a:pt x="106251" y="2070020"/>
                  </a:lnTo>
                  <a:lnTo>
                    <a:pt x="141087" y="2100683"/>
                  </a:lnTo>
                  <a:lnTo>
                    <a:pt x="179662" y="2126742"/>
                  </a:lnTo>
                  <a:lnTo>
                    <a:pt x="221545" y="2147762"/>
                  </a:lnTo>
                  <a:lnTo>
                    <a:pt x="266303" y="2163312"/>
                  </a:lnTo>
                  <a:lnTo>
                    <a:pt x="313502" y="2172960"/>
                  </a:lnTo>
                  <a:lnTo>
                    <a:pt x="362712" y="2176272"/>
                  </a:lnTo>
                  <a:lnTo>
                    <a:pt x="6301740" y="2176272"/>
                  </a:lnTo>
                  <a:lnTo>
                    <a:pt x="6350949" y="2172960"/>
                  </a:lnTo>
                  <a:lnTo>
                    <a:pt x="6398148" y="2163312"/>
                  </a:lnTo>
                  <a:lnTo>
                    <a:pt x="6442906" y="2147762"/>
                  </a:lnTo>
                  <a:lnTo>
                    <a:pt x="6484789" y="2126741"/>
                  </a:lnTo>
                  <a:lnTo>
                    <a:pt x="6523364" y="2100683"/>
                  </a:lnTo>
                  <a:lnTo>
                    <a:pt x="6558200" y="2070020"/>
                  </a:lnTo>
                  <a:lnTo>
                    <a:pt x="6588863" y="2035184"/>
                  </a:lnTo>
                  <a:lnTo>
                    <a:pt x="6614921" y="1996609"/>
                  </a:lnTo>
                  <a:lnTo>
                    <a:pt x="6635942" y="1954726"/>
                  </a:lnTo>
                  <a:lnTo>
                    <a:pt x="6651492" y="1909968"/>
                  </a:lnTo>
                  <a:lnTo>
                    <a:pt x="6661140" y="1862769"/>
                  </a:lnTo>
                  <a:lnTo>
                    <a:pt x="6664452" y="1813560"/>
                  </a:lnTo>
                  <a:lnTo>
                    <a:pt x="6664452" y="362712"/>
                  </a:lnTo>
                  <a:lnTo>
                    <a:pt x="6661140" y="313502"/>
                  </a:lnTo>
                  <a:lnTo>
                    <a:pt x="6651492" y="266303"/>
                  </a:lnTo>
                  <a:lnTo>
                    <a:pt x="6635942" y="221545"/>
                  </a:lnTo>
                  <a:lnTo>
                    <a:pt x="6614922" y="179662"/>
                  </a:lnTo>
                  <a:lnTo>
                    <a:pt x="6588863" y="141087"/>
                  </a:lnTo>
                  <a:lnTo>
                    <a:pt x="6558200" y="106251"/>
                  </a:lnTo>
                  <a:lnTo>
                    <a:pt x="6523364" y="75588"/>
                  </a:lnTo>
                  <a:lnTo>
                    <a:pt x="6484789" y="49529"/>
                  </a:lnTo>
                  <a:lnTo>
                    <a:pt x="6442906" y="28509"/>
                  </a:lnTo>
                  <a:lnTo>
                    <a:pt x="6398148" y="12959"/>
                  </a:lnTo>
                  <a:lnTo>
                    <a:pt x="6350949" y="3311"/>
                  </a:lnTo>
                  <a:lnTo>
                    <a:pt x="6301740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324611"/>
              <a:ext cx="1075944" cy="1075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312" y="1819656"/>
              <a:ext cx="2272284" cy="46619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45379" y="4306823"/>
              <a:ext cx="6664959" cy="2174875"/>
            </a:xfrm>
            <a:custGeom>
              <a:avLst/>
              <a:gdLst/>
              <a:ahLst/>
              <a:cxnLst/>
              <a:rect l="l" t="t" r="r" b="b"/>
              <a:pathLst>
                <a:path w="6664959" h="2174875">
                  <a:moveTo>
                    <a:pt x="6301994" y="0"/>
                  </a:moveTo>
                  <a:lnTo>
                    <a:pt x="362458" y="0"/>
                  </a:lnTo>
                  <a:lnTo>
                    <a:pt x="313280" y="3309"/>
                  </a:lnTo>
                  <a:lnTo>
                    <a:pt x="266112" y="12949"/>
                  </a:lnTo>
                  <a:lnTo>
                    <a:pt x="221384" y="28487"/>
                  </a:lnTo>
                  <a:lnTo>
                    <a:pt x="179530" y="49492"/>
                  </a:lnTo>
                  <a:lnTo>
                    <a:pt x="140982" y="75531"/>
                  </a:lnTo>
                  <a:lnTo>
                    <a:pt x="106171" y="106171"/>
                  </a:lnTo>
                  <a:lnTo>
                    <a:pt x="75531" y="140982"/>
                  </a:lnTo>
                  <a:lnTo>
                    <a:pt x="49492" y="179530"/>
                  </a:lnTo>
                  <a:lnTo>
                    <a:pt x="28487" y="221384"/>
                  </a:lnTo>
                  <a:lnTo>
                    <a:pt x="12949" y="266112"/>
                  </a:lnTo>
                  <a:lnTo>
                    <a:pt x="3309" y="313280"/>
                  </a:lnTo>
                  <a:lnTo>
                    <a:pt x="0" y="362457"/>
                  </a:lnTo>
                  <a:lnTo>
                    <a:pt x="0" y="1812277"/>
                  </a:lnTo>
                  <a:lnTo>
                    <a:pt x="3309" y="1861463"/>
                  </a:lnTo>
                  <a:lnTo>
                    <a:pt x="12949" y="1908637"/>
                  </a:lnTo>
                  <a:lnTo>
                    <a:pt x="28487" y="1953368"/>
                  </a:lnTo>
                  <a:lnTo>
                    <a:pt x="49492" y="1995224"/>
                  </a:lnTo>
                  <a:lnTo>
                    <a:pt x="75531" y="2033773"/>
                  </a:lnTo>
                  <a:lnTo>
                    <a:pt x="106172" y="2068583"/>
                  </a:lnTo>
                  <a:lnTo>
                    <a:pt x="140982" y="2099223"/>
                  </a:lnTo>
                  <a:lnTo>
                    <a:pt x="179530" y="2125260"/>
                  </a:lnTo>
                  <a:lnTo>
                    <a:pt x="221384" y="2146263"/>
                  </a:lnTo>
                  <a:lnTo>
                    <a:pt x="266112" y="2161800"/>
                  </a:lnTo>
                  <a:lnTo>
                    <a:pt x="313280" y="2171439"/>
                  </a:lnTo>
                  <a:lnTo>
                    <a:pt x="362458" y="2174748"/>
                  </a:lnTo>
                  <a:lnTo>
                    <a:pt x="6301994" y="2174748"/>
                  </a:lnTo>
                  <a:lnTo>
                    <a:pt x="6351171" y="2171439"/>
                  </a:lnTo>
                  <a:lnTo>
                    <a:pt x="6398339" y="2161800"/>
                  </a:lnTo>
                  <a:lnTo>
                    <a:pt x="6443067" y="2146263"/>
                  </a:lnTo>
                  <a:lnTo>
                    <a:pt x="6484921" y="2125260"/>
                  </a:lnTo>
                  <a:lnTo>
                    <a:pt x="6523469" y="2099223"/>
                  </a:lnTo>
                  <a:lnTo>
                    <a:pt x="6558279" y="2068583"/>
                  </a:lnTo>
                  <a:lnTo>
                    <a:pt x="6588920" y="2033773"/>
                  </a:lnTo>
                  <a:lnTo>
                    <a:pt x="6614959" y="1995224"/>
                  </a:lnTo>
                  <a:lnTo>
                    <a:pt x="6635964" y="1953368"/>
                  </a:lnTo>
                  <a:lnTo>
                    <a:pt x="6651502" y="1908637"/>
                  </a:lnTo>
                  <a:lnTo>
                    <a:pt x="6661142" y="1861463"/>
                  </a:lnTo>
                  <a:lnTo>
                    <a:pt x="6664452" y="1812277"/>
                  </a:lnTo>
                  <a:lnTo>
                    <a:pt x="6664452" y="362457"/>
                  </a:lnTo>
                  <a:lnTo>
                    <a:pt x="6661142" y="313280"/>
                  </a:lnTo>
                  <a:lnTo>
                    <a:pt x="6651502" y="266112"/>
                  </a:lnTo>
                  <a:lnTo>
                    <a:pt x="6635964" y="221384"/>
                  </a:lnTo>
                  <a:lnTo>
                    <a:pt x="6614959" y="179530"/>
                  </a:lnTo>
                  <a:lnTo>
                    <a:pt x="6588920" y="140982"/>
                  </a:lnTo>
                  <a:lnTo>
                    <a:pt x="6558279" y="106171"/>
                  </a:lnTo>
                  <a:lnTo>
                    <a:pt x="6523469" y="75531"/>
                  </a:lnTo>
                  <a:lnTo>
                    <a:pt x="6484921" y="49492"/>
                  </a:lnTo>
                  <a:lnTo>
                    <a:pt x="6443067" y="28487"/>
                  </a:lnTo>
                  <a:lnTo>
                    <a:pt x="6398339" y="12949"/>
                  </a:lnTo>
                  <a:lnTo>
                    <a:pt x="6351171" y="3309"/>
                  </a:lnTo>
                  <a:lnTo>
                    <a:pt x="6301994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435600" y="2331796"/>
            <a:ext cx="5687695" cy="3794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0975" marR="208279">
              <a:lnSpc>
                <a:spcPct val="100000"/>
              </a:lnSpc>
              <a:spcBef>
                <a:spcPts val="100"/>
              </a:spcBef>
            </a:pPr>
            <a:r>
              <a:rPr dirty="0" sz="2400" spc="40">
                <a:latin typeface="Verdana"/>
                <a:cs typeface="Verdana"/>
              </a:rPr>
              <a:t>Спільн</a:t>
            </a:r>
            <a:r>
              <a:rPr dirty="0" sz="2400" spc="35">
                <a:latin typeface="Verdana"/>
                <a:cs typeface="Verdana"/>
              </a:rPr>
              <a:t>о</a:t>
            </a:r>
            <a:r>
              <a:rPr dirty="0" sz="2400" spc="-50">
                <a:latin typeface="Verdana"/>
                <a:cs typeface="Verdana"/>
              </a:rPr>
              <a:t>та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неба</a:t>
            </a:r>
            <a:r>
              <a:rPr dirty="0" sz="2400" spc="70">
                <a:latin typeface="Verdana"/>
                <a:cs typeface="Verdana"/>
              </a:rPr>
              <a:t>й</a:t>
            </a:r>
            <a:r>
              <a:rPr dirty="0" sz="2400">
                <a:latin typeface="Verdana"/>
                <a:cs typeface="Verdana"/>
              </a:rPr>
              <a:t>дужих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українців</a:t>
            </a:r>
            <a:r>
              <a:rPr dirty="0" sz="2400" spc="-360">
                <a:latin typeface="Verdana"/>
                <a:cs typeface="Verdana"/>
              </a:rPr>
              <a:t>,  </a:t>
            </a:r>
            <a:r>
              <a:rPr dirty="0" sz="2400" spc="-5">
                <a:latin typeface="Verdana"/>
                <a:cs typeface="Verdana"/>
              </a:rPr>
              <a:t>які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б</a:t>
            </a:r>
            <a:r>
              <a:rPr dirty="0" sz="2400" spc="55">
                <a:latin typeface="Verdana"/>
                <a:cs typeface="Verdana"/>
              </a:rPr>
              <a:t>л</a:t>
            </a:r>
            <a:r>
              <a:rPr dirty="0" sz="2400" spc="-10">
                <a:latin typeface="Verdana"/>
                <a:cs typeface="Verdana"/>
              </a:rPr>
              <a:t>окують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50">
                <a:latin typeface="Verdana"/>
                <a:cs typeface="Verdana"/>
              </a:rPr>
              <a:t>та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протид</a:t>
            </a:r>
            <a:r>
              <a:rPr dirty="0" sz="2400" spc="35">
                <a:latin typeface="Verdana"/>
                <a:cs typeface="Verdana"/>
              </a:rPr>
              <a:t>і</a:t>
            </a:r>
            <a:r>
              <a:rPr dirty="0" sz="2400" spc="-5">
                <a:latin typeface="Verdana"/>
                <a:cs typeface="Verdana"/>
              </a:rPr>
              <a:t>ють  </a:t>
            </a:r>
            <a:r>
              <a:rPr dirty="0" sz="2400" spc="75">
                <a:latin typeface="Verdana"/>
                <a:cs typeface="Verdana"/>
              </a:rPr>
              <a:t>росі</a:t>
            </a:r>
            <a:r>
              <a:rPr dirty="0" sz="2400" spc="100">
                <a:latin typeface="Verdana"/>
                <a:cs typeface="Verdana"/>
              </a:rPr>
              <a:t>й</a:t>
            </a:r>
            <a:r>
              <a:rPr dirty="0" sz="2400" spc="20">
                <a:latin typeface="Verdana"/>
                <a:cs typeface="Verdana"/>
              </a:rPr>
              <a:t>с</a:t>
            </a:r>
            <a:r>
              <a:rPr dirty="0" sz="2400" spc="30">
                <a:latin typeface="Verdana"/>
                <a:cs typeface="Verdana"/>
              </a:rPr>
              <a:t>ь</a:t>
            </a:r>
            <a:r>
              <a:rPr dirty="0" sz="2400" spc="25">
                <a:latin typeface="Verdana"/>
                <a:cs typeface="Verdana"/>
              </a:rPr>
              <a:t>кій</a:t>
            </a:r>
            <a:r>
              <a:rPr dirty="0" sz="2400" spc="-254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агре</a:t>
            </a:r>
            <a:r>
              <a:rPr dirty="0" sz="2400" spc="50">
                <a:latin typeface="Verdana"/>
                <a:cs typeface="Verdana"/>
              </a:rPr>
              <a:t>с</a:t>
            </a:r>
            <a:r>
              <a:rPr dirty="0" sz="2400" spc="-10">
                <a:latin typeface="Verdana"/>
                <a:cs typeface="Verdana"/>
              </a:rPr>
              <a:t>ії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30">
                <a:latin typeface="Verdana"/>
                <a:cs typeface="Verdana"/>
              </a:rPr>
              <a:t>в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45">
                <a:latin typeface="Verdana"/>
                <a:cs typeface="Verdana"/>
              </a:rPr>
              <a:t>Інт</a:t>
            </a:r>
            <a:r>
              <a:rPr dirty="0" sz="2400" spc="-45">
                <a:latin typeface="Verdana"/>
                <a:cs typeface="Verdana"/>
              </a:rPr>
              <a:t>е</a:t>
            </a:r>
            <a:r>
              <a:rPr dirty="0" sz="2400" spc="45">
                <a:latin typeface="Verdana"/>
                <a:cs typeface="Verdana"/>
              </a:rPr>
              <a:t>рнеті</a:t>
            </a:r>
            <a:r>
              <a:rPr dirty="0" sz="2400" spc="-190">
                <a:latin typeface="Verdana"/>
                <a:cs typeface="Verdana"/>
              </a:rPr>
              <a:t> </a:t>
            </a:r>
            <a:r>
              <a:rPr dirty="0" sz="2400" spc="-150">
                <a:latin typeface="Verdana"/>
                <a:cs typeface="Verdana"/>
              </a:rPr>
              <a:t>-  </a:t>
            </a:r>
            <a:r>
              <a:rPr dirty="0" sz="2400" spc="-5" b="1">
                <a:latin typeface="Tahoma"/>
                <a:cs typeface="Tahoma"/>
              </a:rPr>
              <a:t>260</a:t>
            </a:r>
            <a:r>
              <a:rPr dirty="0" sz="2400" spc="-55" b="1">
                <a:latin typeface="Tahoma"/>
                <a:cs typeface="Tahoma"/>
              </a:rPr>
              <a:t> </a:t>
            </a:r>
            <a:r>
              <a:rPr dirty="0" sz="2400" spc="50" b="1">
                <a:latin typeface="Tahoma"/>
                <a:cs typeface="Tahoma"/>
              </a:rPr>
              <a:t>тис.</a:t>
            </a:r>
            <a:r>
              <a:rPr dirty="0" sz="2400" spc="-35" b="1">
                <a:latin typeface="Tahoma"/>
                <a:cs typeface="Tahoma"/>
              </a:rPr>
              <a:t> </a:t>
            </a:r>
            <a:r>
              <a:rPr dirty="0" sz="2400" spc="65" b="1">
                <a:latin typeface="Tahoma"/>
                <a:cs typeface="Tahoma"/>
              </a:rPr>
              <a:t>українців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ahoma"/>
              <a:cs typeface="Tahoma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2400" spc="10">
                <a:latin typeface="Verdana"/>
                <a:cs typeface="Verdana"/>
              </a:rPr>
              <a:t>Канал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35">
                <a:latin typeface="Verdana"/>
                <a:cs typeface="Verdana"/>
              </a:rPr>
              <a:t>наповнюєт</a:t>
            </a:r>
            <a:r>
              <a:rPr dirty="0" sz="2400" spc="40">
                <a:latin typeface="Verdana"/>
                <a:cs typeface="Verdana"/>
              </a:rPr>
              <a:t>ь</a:t>
            </a:r>
            <a:r>
              <a:rPr dirty="0" sz="2400" spc="30">
                <a:latin typeface="Verdana"/>
                <a:cs typeface="Verdana"/>
              </a:rPr>
              <a:t>ся  </a:t>
            </a:r>
            <a:r>
              <a:rPr dirty="0" sz="2400" spc="50">
                <a:latin typeface="Verdana"/>
                <a:cs typeface="Verdana"/>
              </a:rPr>
              <a:t>інформац</a:t>
            </a:r>
            <a:r>
              <a:rPr dirty="0" sz="2400" spc="25">
                <a:latin typeface="Verdana"/>
                <a:cs typeface="Verdana"/>
              </a:rPr>
              <a:t>і</a:t>
            </a:r>
            <a:r>
              <a:rPr dirty="0" sz="2400" spc="105">
                <a:latin typeface="Verdana"/>
                <a:cs typeface="Verdana"/>
              </a:rPr>
              <a:t>йн</a:t>
            </a:r>
            <a:r>
              <a:rPr dirty="0" sz="2400" spc="110">
                <a:latin typeface="Verdana"/>
                <a:cs typeface="Verdana"/>
              </a:rPr>
              <a:t>и</a:t>
            </a:r>
            <a:r>
              <a:rPr dirty="0" sz="2400" spc="220">
                <a:latin typeface="Verdana"/>
                <a:cs typeface="Verdana"/>
              </a:rPr>
              <a:t>м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контен</a:t>
            </a:r>
            <a:r>
              <a:rPr dirty="0" sz="2400" spc="25">
                <a:latin typeface="Verdana"/>
                <a:cs typeface="Verdana"/>
              </a:rPr>
              <a:t>т</a:t>
            </a:r>
            <a:r>
              <a:rPr dirty="0" sz="2400" spc="145">
                <a:latin typeface="Verdana"/>
                <a:cs typeface="Verdana"/>
              </a:rPr>
              <a:t>ом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з</a:t>
            </a:r>
            <a:r>
              <a:rPr dirty="0" sz="2400" spc="5">
                <a:latin typeface="Verdana"/>
                <a:cs typeface="Verdana"/>
              </a:rPr>
              <a:t>а</a:t>
            </a:r>
            <a:r>
              <a:rPr dirty="0" sz="2400" spc="35">
                <a:latin typeface="Verdana"/>
                <a:cs typeface="Verdana"/>
              </a:rPr>
              <a:t>вдяки  </a:t>
            </a:r>
            <a:r>
              <a:rPr dirty="0" sz="2400" spc="110" b="1">
                <a:latin typeface="Tahoma"/>
                <a:cs typeface="Tahoma"/>
              </a:rPr>
              <a:t>Центру</a:t>
            </a:r>
            <a:r>
              <a:rPr dirty="0" sz="2400" spc="-60" b="1">
                <a:latin typeface="Tahoma"/>
                <a:cs typeface="Tahoma"/>
              </a:rPr>
              <a:t> </a:t>
            </a:r>
            <a:r>
              <a:rPr dirty="0" sz="2400" spc="70" b="1">
                <a:latin typeface="Tahoma"/>
                <a:cs typeface="Tahoma"/>
              </a:rPr>
              <a:t>медіааналітики</a:t>
            </a:r>
            <a:endParaRPr sz="2400">
              <a:latin typeface="Tahoma"/>
              <a:cs typeface="Tahoma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2400" spc="20" b="1">
                <a:latin typeface="Verdana"/>
                <a:cs typeface="Verdana"/>
              </a:rPr>
              <a:t>C</a:t>
            </a:r>
            <a:r>
              <a:rPr dirty="0" sz="2400" spc="-130" b="1">
                <a:latin typeface="Verdana"/>
                <a:cs typeface="Verdana"/>
              </a:rPr>
              <a:t>y</a:t>
            </a:r>
            <a:r>
              <a:rPr dirty="0" sz="2400" spc="-90" b="1">
                <a:latin typeface="Verdana"/>
                <a:cs typeface="Verdana"/>
              </a:rPr>
              <a:t>ber</a:t>
            </a:r>
            <a:r>
              <a:rPr dirty="0" sz="2400" spc="-145" b="1">
                <a:latin typeface="Verdana"/>
                <a:cs typeface="Verdana"/>
              </a:rPr>
              <a:t> </a:t>
            </a:r>
            <a:r>
              <a:rPr dirty="0" sz="2400" spc="-55" b="1">
                <a:latin typeface="Verdana"/>
                <a:cs typeface="Verdana"/>
              </a:rPr>
              <a:t>Med</a:t>
            </a:r>
            <a:r>
              <a:rPr dirty="0" sz="2400" spc="-35" b="1">
                <a:latin typeface="Verdana"/>
                <a:cs typeface="Verdana"/>
              </a:rPr>
              <a:t>i</a:t>
            </a:r>
            <a:r>
              <a:rPr dirty="0" sz="2400" spc="-125" b="1">
                <a:latin typeface="Verdana"/>
                <a:cs typeface="Verdana"/>
              </a:rPr>
              <a:t>a</a:t>
            </a:r>
            <a:r>
              <a:rPr dirty="0" sz="2400" spc="-145" b="1">
                <a:latin typeface="Verdana"/>
                <a:cs typeface="Verdana"/>
              </a:rPr>
              <a:t> </a:t>
            </a:r>
            <a:r>
              <a:rPr dirty="0" sz="2400" spc="-150" b="1">
                <a:latin typeface="Verdana"/>
                <a:cs typeface="Verdana"/>
              </a:rPr>
              <a:t>T</a:t>
            </a:r>
            <a:r>
              <a:rPr dirty="0" sz="2400" spc="-80" b="1">
                <a:latin typeface="Verdana"/>
                <a:cs typeface="Verdana"/>
              </a:rPr>
              <a:t>rack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4940" y="324611"/>
            <a:ext cx="1075943" cy="1021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7555" cy="6807834"/>
            <a:chOff x="0" y="0"/>
            <a:chExt cx="12187555" cy="68078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7428" cy="6807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179831"/>
              <a:ext cx="1243583" cy="1243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60591" y="1014983"/>
              <a:ext cx="4792980" cy="1815464"/>
            </a:xfrm>
            <a:custGeom>
              <a:avLst/>
              <a:gdLst/>
              <a:ahLst/>
              <a:cxnLst/>
              <a:rect l="l" t="t" r="r" b="b"/>
              <a:pathLst>
                <a:path w="4792980" h="1815464">
                  <a:moveTo>
                    <a:pt x="4490466" y="0"/>
                  </a:moveTo>
                  <a:lnTo>
                    <a:pt x="302513" y="0"/>
                  </a:lnTo>
                  <a:lnTo>
                    <a:pt x="253430" y="3957"/>
                  </a:lnTo>
                  <a:lnTo>
                    <a:pt x="206873" y="15416"/>
                  </a:lnTo>
                  <a:lnTo>
                    <a:pt x="163465" y="33755"/>
                  </a:lnTo>
                  <a:lnTo>
                    <a:pt x="123828" y="58350"/>
                  </a:lnTo>
                  <a:lnTo>
                    <a:pt x="88582" y="88582"/>
                  </a:lnTo>
                  <a:lnTo>
                    <a:pt x="58350" y="123828"/>
                  </a:lnTo>
                  <a:lnTo>
                    <a:pt x="33755" y="163465"/>
                  </a:lnTo>
                  <a:lnTo>
                    <a:pt x="15416" y="206873"/>
                  </a:lnTo>
                  <a:lnTo>
                    <a:pt x="3957" y="253430"/>
                  </a:lnTo>
                  <a:lnTo>
                    <a:pt x="0" y="302513"/>
                  </a:lnTo>
                  <a:lnTo>
                    <a:pt x="0" y="1512569"/>
                  </a:lnTo>
                  <a:lnTo>
                    <a:pt x="3957" y="1561653"/>
                  </a:lnTo>
                  <a:lnTo>
                    <a:pt x="15416" y="1608210"/>
                  </a:lnTo>
                  <a:lnTo>
                    <a:pt x="33755" y="1651618"/>
                  </a:lnTo>
                  <a:lnTo>
                    <a:pt x="58350" y="1691255"/>
                  </a:lnTo>
                  <a:lnTo>
                    <a:pt x="88582" y="1726501"/>
                  </a:lnTo>
                  <a:lnTo>
                    <a:pt x="123828" y="1756733"/>
                  </a:lnTo>
                  <a:lnTo>
                    <a:pt x="163465" y="1781328"/>
                  </a:lnTo>
                  <a:lnTo>
                    <a:pt x="206873" y="1799667"/>
                  </a:lnTo>
                  <a:lnTo>
                    <a:pt x="253430" y="1811126"/>
                  </a:lnTo>
                  <a:lnTo>
                    <a:pt x="302513" y="1815083"/>
                  </a:lnTo>
                  <a:lnTo>
                    <a:pt x="4490466" y="1815083"/>
                  </a:lnTo>
                  <a:lnTo>
                    <a:pt x="4539549" y="1811126"/>
                  </a:lnTo>
                  <a:lnTo>
                    <a:pt x="4586106" y="1799667"/>
                  </a:lnTo>
                  <a:lnTo>
                    <a:pt x="4629514" y="1781328"/>
                  </a:lnTo>
                  <a:lnTo>
                    <a:pt x="4669151" y="1756733"/>
                  </a:lnTo>
                  <a:lnTo>
                    <a:pt x="4704397" y="1726501"/>
                  </a:lnTo>
                  <a:lnTo>
                    <a:pt x="4734629" y="1691255"/>
                  </a:lnTo>
                  <a:lnTo>
                    <a:pt x="4759224" y="1651618"/>
                  </a:lnTo>
                  <a:lnTo>
                    <a:pt x="4777563" y="1608210"/>
                  </a:lnTo>
                  <a:lnTo>
                    <a:pt x="4789022" y="1561653"/>
                  </a:lnTo>
                  <a:lnTo>
                    <a:pt x="4792980" y="1512569"/>
                  </a:lnTo>
                  <a:lnTo>
                    <a:pt x="4792980" y="302513"/>
                  </a:lnTo>
                  <a:lnTo>
                    <a:pt x="4789022" y="253430"/>
                  </a:lnTo>
                  <a:lnTo>
                    <a:pt x="4777563" y="206873"/>
                  </a:lnTo>
                  <a:lnTo>
                    <a:pt x="4759224" y="163465"/>
                  </a:lnTo>
                  <a:lnTo>
                    <a:pt x="4734629" y="123828"/>
                  </a:lnTo>
                  <a:lnTo>
                    <a:pt x="4704397" y="88582"/>
                  </a:lnTo>
                  <a:lnTo>
                    <a:pt x="4669151" y="58350"/>
                  </a:lnTo>
                  <a:lnTo>
                    <a:pt x="4629514" y="33755"/>
                  </a:lnTo>
                  <a:lnTo>
                    <a:pt x="4586106" y="15416"/>
                  </a:lnTo>
                  <a:lnTo>
                    <a:pt x="4539549" y="3957"/>
                  </a:lnTo>
                  <a:lnTo>
                    <a:pt x="4490466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23416"/>
              <a:ext cx="6263639" cy="50109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19782" y="405510"/>
            <a:ext cx="16541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50" b="0">
                <a:latin typeface="Verdana"/>
                <a:cs typeface="Verdana"/>
              </a:rPr>
              <a:t>Наша </a:t>
            </a:r>
            <a:r>
              <a:rPr dirty="0" spc="55" b="0">
                <a:latin typeface="Verdana"/>
                <a:cs typeface="Verdana"/>
              </a:rPr>
              <a:t> </a:t>
            </a:r>
            <a:r>
              <a:rPr dirty="0" spc="85" b="0">
                <a:latin typeface="Verdana"/>
                <a:cs typeface="Verdana"/>
              </a:rPr>
              <a:t>пер</a:t>
            </a:r>
            <a:r>
              <a:rPr dirty="0" spc="85" b="0">
                <a:latin typeface="Verdana"/>
                <a:cs typeface="Verdana"/>
              </a:rPr>
              <a:t>е</a:t>
            </a:r>
            <a:r>
              <a:rPr dirty="0" spc="-15" b="0">
                <a:latin typeface="Verdana"/>
                <a:cs typeface="Verdana"/>
              </a:rPr>
              <a:t>мога!</a:t>
            </a:r>
          </a:p>
        </p:txBody>
      </p:sp>
      <p:sp>
        <p:nvSpPr>
          <p:cNvPr id="8" name="object 8"/>
          <p:cNvSpPr/>
          <p:nvPr/>
        </p:nvSpPr>
        <p:spPr>
          <a:xfrm>
            <a:off x="6268211" y="4111752"/>
            <a:ext cx="4794885" cy="1815464"/>
          </a:xfrm>
          <a:custGeom>
            <a:avLst/>
            <a:gdLst/>
            <a:ahLst/>
            <a:cxnLst/>
            <a:rect l="l" t="t" r="r" b="b"/>
            <a:pathLst>
              <a:path w="4794884" h="1815464">
                <a:moveTo>
                  <a:pt x="4491990" y="0"/>
                </a:moveTo>
                <a:lnTo>
                  <a:pt x="302513" y="0"/>
                </a:lnTo>
                <a:lnTo>
                  <a:pt x="253430" y="3957"/>
                </a:lnTo>
                <a:lnTo>
                  <a:pt x="206873" y="15416"/>
                </a:lnTo>
                <a:lnTo>
                  <a:pt x="163465" y="33755"/>
                </a:lnTo>
                <a:lnTo>
                  <a:pt x="123828" y="58350"/>
                </a:lnTo>
                <a:lnTo>
                  <a:pt x="88582" y="88582"/>
                </a:lnTo>
                <a:lnTo>
                  <a:pt x="58350" y="123828"/>
                </a:lnTo>
                <a:lnTo>
                  <a:pt x="33755" y="163465"/>
                </a:lnTo>
                <a:lnTo>
                  <a:pt x="15416" y="206873"/>
                </a:lnTo>
                <a:lnTo>
                  <a:pt x="3957" y="253430"/>
                </a:lnTo>
                <a:lnTo>
                  <a:pt x="0" y="302514"/>
                </a:lnTo>
                <a:lnTo>
                  <a:pt x="0" y="1512557"/>
                </a:lnTo>
                <a:lnTo>
                  <a:pt x="3957" y="1561628"/>
                </a:lnTo>
                <a:lnTo>
                  <a:pt x="15416" y="1608179"/>
                </a:lnTo>
                <a:lnTo>
                  <a:pt x="33755" y="1651585"/>
                </a:lnTo>
                <a:lnTo>
                  <a:pt x="58350" y="1691225"/>
                </a:lnTo>
                <a:lnTo>
                  <a:pt x="88582" y="1726476"/>
                </a:lnTo>
                <a:lnTo>
                  <a:pt x="123828" y="1756713"/>
                </a:lnTo>
                <a:lnTo>
                  <a:pt x="163465" y="1781316"/>
                </a:lnTo>
                <a:lnTo>
                  <a:pt x="206873" y="1799661"/>
                </a:lnTo>
                <a:lnTo>
                  <a:pt x="253430" y="1811124"/>
                </a:lnTo>
                <a:lnTo>
                  <a:pt x="302513" y="1815084"/>
                </a:lnTo>
                <a:lnTo>
                  <a:pt x="4491990" y="1815084"/>
                </a:lnTo>
                <a:lnTo>
                  <a:pt x="4541073" y="1811124"/>
                </a:lnTo>
                <a:lnTo>
                  <a:pt x="4587630" y="1799661"/>
                </a:lnTo>
                <a:lnTo>
                  <a:pt x="4631038" y="1781316"/>
                </a:lnTo>
                <a:lnTo>
                  <a:pt x="4670675" y="1756713"/>
                </a:lnTo>
                <a:lnTo>
                  <a:pt x="4705921" y="1726476"/>
                </a:lnTo>
                <a:lnTo>
                  <a:pt x="4736153" y="1691225"/>
                </a:lnTo>
                <a:lnTo>
                  <a:pt x="4760748" y="1651585"/>
                </a:lnTo>
                <a:lnTo>
                  <a:pt x="4779087" y="1608179"/>
                </a:lnTo>
                <a:lnTo>
                  <a:pt x="4790546" y="1561628"/>
                </a:lnTo>
                <a:lnTo>
                  <a:pt x="4794504" y="1512557"/>
                </a:lnTo>
                <a:lnTo>
                  <a:pt x="4794504" y="302514"/>
                </a:lnTo>
                <a:lnTo>
                  <a:pt x="4790546" y="253430"/>
                </a:lnTo>
                <a:lnTo>
                  <a:pt x="4779087" y="206873"/>
                </a:lnTo>
                <a:lnTo>
                  <a:pt x="4760748" y="163465"/>
                </a:lnTo>
                <a:lnTo>
                  <a:pt x="4736153" y="123828"/>
                </a:lnTo>
                <a:lnTo>
                  <a:pt x="4705921" y="88582"/>
                </a:lnTo>
                <a:lnTo>
                  <a:pt x="4670675" y="58350"/>
                </a:lnTo>
                <a:lnTo>
                  <a:pt x="4631038" y="33755"/>
                </a:lnTo>
                <a:lnTo>
                  <a:pt x="4587630" y="15416"/>
                </a:lnTo>
                <a:lnTo>
                  <a:pt x="4541073" y="3957"/>
                </a:lnTo>
                <a:lnTo>
                  <a:pt x="4491990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78321" y="552450"/>
            <a:ext cx="4549775" cy="588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99085">
              <a:lnSpc>
                <a:spcPts val="2670"/>
              </a:lnSpc>
              <a:spcBef>
                <a:spcPts val="100"/>
              </a:spcBef>
            </a:pPr>
            <a:r>
              <a:rPr dirty="0" sz="2400" spc="35">
                <a:latin typeface="Verdana"/>
                <a:cs typeface="Verdana"/>
              </a:rPr>
              <a:t>Заблоковано</a:t>
            </a:r>
            <a:endParaRPr sz="2400">
              <a:latin typeface="Verdana"/>
              <a:cs typeface="Verdana"/>
            </a:endParaRPr>
          </a:p>
          <a:p>
            <a:pPr algn="ctr" marR="297180">
              <a:lnSpc>
                <a:spcPts val="13590"/>
              </a:lnSpc>
            </a:pPr>
            <a:r>
              <a:rPr dirty="0" sz="11500" spc="-2260" b="1">
                <a:latin typeface="Verdana"/>
                <a:cs typeface="Verdana"/>
              </a:rPr>
              <a:t>19</a:t>
            </a:r>
            <a:r>
              <a:rPr dirty="0" sz="11500" spc="-680" b="1">
                <a:latin typeface="Verdana"/>
                <a:cs typeface="Verdana"/>
              </a:rPr>
              <a:t> </a:t>
            </a:r>
            <a:r>
              <a:rPr dirty="0" sz="11500" spc="-2135" b="1">
                <a:latin typeface="Verdana"/>
                <a:cs typeface="Verdana"/>
              </a:rPr>
              <a:t>215</a:t>
            </a:r>
            <a:endParaRPr sz="11500">
              <a:latin typeface="Verdana"/>
              <a:cs typeface="Verdana"/>
            </a:endParaRPr>
          </a:p>
          <a:p>
            <a:pPr algn="ctr" marR="165735">
              <a:lnSpc>
                <a:spcPct val="100000"/>
              </a:lnSpc>
              <a:spcBef>
                <a:spcPts val="2240"/>
              </a:spcBef>
            </a:pPr>
            <a:r>
              <a:rPr dirty="0" sz="2400" spc="55">
                <a:latin typeface="Verdana"/>
                <a:cs typeface="Verdana"/>
              </a:rPr>
              <a:t>ресурсів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Verdana"/>
              <a:cs typeface="Verdana"/>
            </a:endParaRPr>
          </a:p>
          <a:p>
            <a:pPr algn="ctr" marR="163830">
              <a:lnSpc>
                <a:spcPts val="2810"/>
              </a:lnSpc>
            </a:pPr>
            <a:r>
              <a:rPr dirty="0" sz="2400" spc="70">
                <a:latin typeface="Verdana"/>
                <a:cs typeface="Verdana"/>
              </a:rPr>
              <a:t>Подано</a:t>
            </a:r>
            <a:endParaRPr sz="2400">
              <a:latin typeface="Verdana"/>
              <a:cs typeface="Verdana"/>
            </a:endParaRPr>
          </a:p>
          <a:p>
            <a:pPr algn="ctr" marL="29209">
              <a:lnSpc>
                <a:spcPts val="13730"/>
              </a:lnSpc>
            </a:pPr>
            <a:r>
              <a:rPr dirty="0" sz="11500" spc="-195" b="1">
                <a:latin typeface="Tahoma"/>
                <a:cs typeface="Tahoma"/>
              </a:rPr>
              <a:t>7</a:t>
            </a:r>
            <a:r>
              <a:rPr dirty="0" sz="11500" spc="-204" b="1">
                <a:latin typeface="Tahoma"/>
                <a:cs typeface="Tahoma"/>
              </a:rPr>
              <a:t> </a:t>
            </a:r>
            <a:r>
              <a:rPr dirty="0" sz="11500" spc="434" b="1">
                <a:latin typeface="Tahoma"/>
                <a:cs typeface="Tahoma"/>
              </a:rPr>
              <a:t>млн</a:t>
            </a:r>
            <a:endParaRPr sz="11500">
              <a:latin typeface="Tahoma"/>
              <a:cs typeface="Tahoma"/>
            </a:endParaRPr>
          </a:p>
          <a:p>
            <a:pPr algn="ctr" marL="26034">
              <a:lnSpc>
                <a:spcPct val="100000"/>
              </a:lnSpc>
              <a:spcBef>
                <a:spcPts val="2360"/>
              </a:spcBef>
            </a:pPr>
            <a:r>
              <a:rPr dirty="0" sz="2400" spc="30">
                <a:latin typeface="Verdana"/>
                <a:cs typeface="Verdana"/>
              </a:rPr>
              <a:t>скарг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9979" y="335279"/>
            <a:ext cx="1072896" cy="1024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811" y="225552"/>
            <a:ext cx="3401695" cy="1264920"/>
          </a:xfrm>
          <a:custGeom>
            <a:avLst/>
            <a:gdLst/>
            <a:ahLst/>
            <a:cxnLst/>
            <a:rect l="l" t="t" r="r" b="b"/>
            <a:pathLst>
              <a:path w="3401695" h="1264920">
                <a:moveTo>
                  <a:pt x="3190748" y="0"/>
                </a:moveTo>
                <a:lnTo>
                  <a:pt x="210819" y="0"/>
                </a:lnTo>
                <a:lnTo>
                  <a:pt x="162472" y="5566"/>
                </a:lnTo>
                <a:lnTo>
                  <a:pt x="118095" y="21423"/>
                </a:lnTo>
                <a:lnTo>
                  <a:pt x="78951" y="46306"/>
                </a:lnTo>
                <a:lnTo>
                  <a:pt x="46306" y="78951"/>
                </a:lnTo>
                <a:lnTo>
                  <a:pt x="21423" y="118095"/>
                </a:lnTo>
                <a:lnTo>
                  <a:pt x="5566" y="162472"/>
                </a:lnTo>
                <a:lnTo>
                  <a:pt x="0" y="210820"/>
                </a:lnTo>
                <a:lnTo>
                  <a:pt x="0" y="1054100"/>
                </a:lnTo>
                <a:lnTo>
                  <a:pt x="5566" y="1102447"/>
                </a:lnTo>
                <a:lnTo>
                  <a:pt x="21423" y="1146824"/>
                </a:lnTo>
                <a:lnTo>
                  <a:pt x="46306" y="1185968"/>
                </a:lnTo>
                <a:lnTo>
                  <a:pt x="78951" y="1218613"/>
                </a:lnTo>
                <a:lnTo>
                  <a:pt x="118095" y="1243496"/>
                </a:lnTo>
                <a:lnTo>
                  <a:pt x="162472" y="1259353"/>
                </a:lnTo>
                <a:lnTo>
                  <a:pt x="210819" y="1264920"/>
                </a:lnTo>
                <a:lnTo>
                  <a:pt x="3190748" y="1264920"/>
                </a:lnTo>
                <a:lnTo>
                  <a:pt x="3239095" y="1259353"/>
                </a:lnTo>
                <a:lnTo>
                  <a:pt x="3283472" y="1243496"/>
                </a:lnTo>
                <a:lnTo>
                  <a:pt x="3322616" y="1218613"/>
                </a:lnTo>
                <a:lnTo>
                  <a:pt x="3355261" y="1185968"/>
                </a:lnTo>
                <a:lnTo>
                  <a:pt x="3380144" y="1146824"/>
                </a:lnTo>
                <a:lnTo>
                  <a:pt x="3396001" y="1102447"/>
                </a:lnTo>
                <a:lnTo>
                  <a:pt x="3401567" y="1054100"/>
                </a:lnTo>
                <a:lnTo>
                  <a:pt x="3401567" y="210820"/>
                </a:lnTo>
                <a:lnTo>
                  <a:pt x="3396001" y="162472"/>
                </a:lnTo>
                <a:lnTo>
                  <a:pt x="3380144" y="118095"/>
                </a:lnTo>
                <a:lnTo>
                  <a:pt x="3355261" y="78951"/>
                </a:lnTo>
                <a:lnTo>
                  <a:pt x="3322616" y="46306"/>
                </a:lnTo>
                <a:lnTo>
                  <a:pt x="3283472" y="21423"/>
                </a:lnTo>
                <a:lnTo>
                  <a:pt x="3239095" y="5566"/>
                </a:lnTo>
                <a:lnTo>
                  <a:pt x="3190748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354" y="511302"/>
            <a:ext cx="28568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0"/>
              </a:spcBef>
            </a:pPr>
            <a:r>
              <a:rPr dirty="0" spc="114" b="0">
                <a:latin typeface="Verdana"/>
                <a:cs typeface="Verdana"/>
              </a:rPr>
              <a:t>Б</a:t>
            </a:r>
            <a:r>
              <a:rPr dirty="0" spc="125" b="0">
                <a:latin typeface="Verdana"/>
                <a:cs typeface="Verdana"/>
              </a:rPr>
              <a:t>О</a:t>
            </a:r>
            <a:r>
              <a:rPr dirty="0" spc="-70" b="0">
                <a:latin typeface="Verdana"/>
                <a:cs typeface="Verdana"/>
              </a:rPr>
              <a:t>Т</a:t>
            </a:r>
            <a:r>
              <a:rPr dirty="0" spc="-215" b="0">
                <a:latin typeface="Verdana"/>
                <a:cs typeface="Verdana"/>
              </a:rPr>
              <a:t> </a:t>
            </a:r>
            <a:r>
              <a:rPr dirty="0" spc="-110" b="0">
                <a:latin typeface="Verdana"/>
                <a:cs typeface="Verdana"/>
              </a:rPr>
              <a:t>«</a:t>
            </a:r>
            <a:r>
              <a:rPr dirty="0" spc="-140" b="0">
                <a:latin typeface="Verdana"/>
                <a:cs typeface="Verdana"/>
              </a:rPr>
              <a:t>Н</a:t>
            </a:r>
            <a:r>
              <a:rPr dirty="0" spc="150" b="0">
                <a:latin typeface="Verdana"/>
                <a:cs typeface="Verdana"/>
              </a:rPr>
              <a:t>АРОДНИЙ  </a:t>
            </a:r>
            <a:r>
              <a:rPr dirty="0" spc="45" b="0">
                <a:latin typeface="Verdana"/>
                <a:cs typeface="Verdana"/>
              </a:rPr>
              <a:t>МЕСНИК»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1563" y="405384"/>
            <a:ext cx="11288395" cy="6230620"/>
            <a:chOff x="321563" y="405384"/>
            <a:chExt cx="11288395" cy="6230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405384"/>
              <a:ext cx="900683" cy="9006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9" y="1711451"/>
              <a:ext cx="2400046" cy="4924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45379" y="1815084"/>
              <a:ext cx="6664959" cy="2174875"/>
            </a:xfrm>
            <a:custGeom>
              <a:avLst/>
              <a:gdLst/>
              <a:ahLst/>
              <a:cxnLst/>
              <a:rect l="l" t="t" r="r" b="b"/>
              <a:pathLst>
                <a:path w="6664959" h="2174875">
                  <a:moveTo>
                    <a:pt x="6301994" y="0"/>
                  </a:moveTo>
                  <a:lnTo>
                    <a:pt x="362458" y="0"/>
                  </a:lnTo>
                  <a:lnTo>
                    <a:pt x="313280" y="3309"/>
                  </a:lnTo>
                  <a:lnTo>
                    <a:pt x="266112" y="12949"/>
                  </a:lnTo>
                  <a:lnTo>
                    <a:pt x="221384" y="28487"/>
                  </a:lnTo>
                  <a:lnTo>
                    <a:pt x="179530" y="49492"/>
                  </a:lnTo>
                  <a:lnTo>
                    <a:pt x="140982" y="75531"/>
                  </a:lnTo>
                  <a:lnTo>
                    <a:pt x="106171" y="106172"/>
                  </a:lnTo>
                  <a:lnTo>
                    <a:pt x="75531" y="140982"/>
                  </a:lnTo>
                  <a:lnTo>
                    <a:pt x="49492" y="179530"/>
                  </a:lnTo>
                  <a:lnTo>
                    <a:pt x="28487" y="221384"/>
                  </a:lnTo>
                  <a:lnTo>
                    <a:pt x="12949" y="266112"/>
                  </a:lnTo>
                  <a:lnTo>
                    <a:pt x="3309" y="313280"/>
                  </a:lnTo>
                  <a:lnTo>
                    <a:pt x="0" y="362457"/>
                  </a:lnTo>
                  <a:lnTo>
                    <a:pt x="0" y="1812289"/>
                  </a:lnTo>
                  <a:lnTo>
                    <a:pt x="3309" y="1861467"/>
                  </a:lnTo>
                  <a:lnTo>
                    <a:pt x="12949" y="1908635"/>
                  </a:lnTo>
                  <a:lnTo>
                    <a:pt x="28487" y="1953363"/>
                  </a:lnTo>
                  <a:lnTo>
                    <a:pt x="49492" y="1995217"/>
                  </a:lnTo>
                  <a:lnTo>
                    <a:pt x="75531" y="2033765"/>
                  </a:lnTo>
                  <a:lnTo>
                    <a:pt x="106172" y="2068576"/>
                  </a:lnTo>
                  <a:lnTo>
                    <a:pt x="140982" y="2099216"/>
                  </a:lnTo>
                  <a:lnTo>
                    <a:pt x="179530" y="2125255"/>
                  </a:lnTo>
                  <a:lnTo>
                    <a:pt x="221384" y="2146260"/>
                  </a:lnTo>
                  <a:lnTo>
                    <a:pt x="266112" y="2161798"/>
                  </a:lnTo>
                  <a:lnTo>
                    <a:pt x="313280" y="2171438"/>
                  </a:lnTo>
                  <a:lnTo>
                    <a:pt x="362458" y="2174747"/>
                  </a:lnTo>
                  <a:lnTo>
                    <a:pt x="6301994" y="2174747"/>
                  </a:lnTo>
                  <a:lnTo>
                    <a:pt x="6351171" y="2171438"/>
                  </a:lnTo>
                  <a:lnTo>
                    <a:pt x="6398339" y="2161798"/>
                  </a:lnTo>
                  <a:lnTo>
                    <a:pt x="6443067" y="2146260"/>
                  </a:lnTo>
                  <a:lnTo>
                    <a:pt x="6484921" y="2125255"/>
                  </a:lnTo>
                  <a:lnTo>
                    <a:pt x="6523469" y="2099216"/>
                  </a:lnTo>
                  <a:lnTo>
                    <a:pt x="6558279" y="2068576"/>
                  </a:lnTo>
                  <a:lnTo>
                    <a:pt x="6588920" y="2033765"/>
                  </a:lnTo>
                  <a:lnTo>
                    <a:pt x="6614959" y="1995217"/>
                  </a:lnTo>
                  <a:lnTo>
                    <a:pt x="6635964" y="1953363"/>
                  </a:lnTo>
                  <a:lnTo>
                    <a:pt x="6651502" y="1908635"/>
                  </a:lnTo>
                  <a:lnTo>
                    <a:pt x="6661142" y="1861467"/>
                  </a:lnTo>
                  <a:lnTo>
                    <a:pt x="6664452" y="1812289"/>
                  </a:lnTo>
                  <a:lnTo>
                    <a:pt x="6664452" y="362457"/>
                  </a:lnTo>
                  <a:lnTo>
                    <a:pt x="6661142" y="313280"/>
                  </a:lnTo>
                  <a:lnTo>
                    <a:pt x="6651502" y="266112"/>
                  </a:lnTo>
                  <a:lnTo>
                    <a:pt x="6635964" y="221384"/>
                  </a:lnTo>
                  <a:lnTo>
                    <a:pt x="6614959" y="179530"/>
                  </a:lnTo>
                  <a:lnTo>
                    <a:pt x="6588920" y="140982"/>
                  </a:lnTo>
                  <a:lnTo>
                    <a:pt x="6558279" y="106171"/>
                  </a:lnTo>
                  <a:lnTo>
                    <a:pt x="6523469" y="75531"/>
                  </a:lnTo>
                  <a:lnTo>
                    <a:pt x="6484921" y="49492"/>
                  </a:lnTo>
                  <a:lnTo>
                    <a:pt x="6443067" y="28487"/>
                  </a:lnTo>
                  <a:lnTo>
                    <a:pt x="6398339" y="12949"/>
                  </a:lnTo>
                  <a:lnTo>
                    <a:pt x="6351171" y="3309"/>
                  </a:lnTo>
                  <a:lnTo>
                    <a:pt x="6301994" y="0"/>
                  </a:lnTo>
                  <a:close/>
                </a:path>
              </a:pathLst>
            </a:custGeom>
            <a:solidFill>
              <a:srgbClr val="FFFFFF">
                <a:alpha val="5646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527928" y="2177034"/>
            <a:ext cx="546608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400" spc="130">
                <a:latin typeface="Verdana"/>
                <a:cs typeface="Verdana"/>
              </a:rPr>
              <a:t>Ви</a:t>
            </a:r>
            <a:r>
              <a:rPr dirty="0" sz="2400" spc="50">
                <a:latin typeface="Verdana"/>
                <a:cs typeface="Verdana"/>
              </a:rPr>
              <a:t>яви</a:t>
            </a:r>
            <a:r>
              <a:rPr dirty="0" sz="2400" spc="70">
                <a:latin typeface="Verdana"/>
                <a:cs typeface="Verdana"/>
              </a:rPr>
              <a:t>ли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т</a:t>
            </a:r>
            <a:r>
              <a:rPr dirty="0" sz="2400">
                <a:latin typeface="Verdana"/>
                <a:cs typeface="Verdana"/>
              </a:rPr>
              <a:t>е</a:t>
            </a:r>
            <a:r>
              <a:rPr dirty="0" sz="2400" spc="-40">
                <a:latin typeface="Verdana"/>
                <a:cs typeface="Verdana"/>
              </a:rPr>
              <a:t>хніку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">
                <a:latin typeface="Verdana"/>
                <a:cs typeface="Verdana"/>
              </a:rPr>
              <a:t>окупан</a:t>
            </a:r>
            <a:r>
              <a:rPr dirty="0" sz="2400" spc="10">
                <a:latin typeface="Verdana"/>
                <a:cs typeface="Verdana"/>
              </a:rPr>
              <a:t>т</a:t>
            </a:r>
            <a:r>
              <a:rPr dirty="0" sz="2400" spc="-204">
                <a:latin typeface="Verdana"/>
                <a:cs typeface="Verdana"/>
              </a:rPr>
              <a:t>а,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його  </a:t>
            </a:r>
            <a:r>
              <a:rPr dirty="0" sz="2400" spc="55">
                <a:latin typeface="Verdana"/>
                <a:cs typeface="Verdana"/>
              </a:rPr>
              <a:t>поплічн</a:t>
            </a:r>
            <a:r>
              <a:rPr dirty="0" sz="2400" spc="65">
                <a:latin typeface="Verdana"/>
                <a:cs typeface="Verdana"/>
              </a:rPr>
              <a:t>и</a:t>
            </a:r>
            <a:r>
              <a:rPr dirty="0" sz="2400">
                <a:latin typeface="Verdana"/>
                <a:cs typeface="Verdana"/>
              </a:rPr>
              <a:t>ків</a:t>
            </a:r>
            <a:r>
              <a:rPr dirty="0" sz="2400" spc="-365">
                <a:latin typeface="Verdana"/>
                <a:cs typeface="Verdana"/>
              </a:rPr>
              <a:t>,</a:t>
            </a:r>
            <a:r>
              <a:rPr dirty="0" sz="2400" spc="-250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підозрі</a:t>
            </a:r>
            <a:r>
              <a:rPr dirty="0" sz="2400" spc="10">
                <a:latin typeface="Verdana"/>
                <a:cs typeface="Verdana"/>
              </a:rPr>
              <a:t>лі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мі</a:t>
            </a:r>
            <a:r>
              <a:rPr dirty="0" sz="2400" spc="60">
                <a:latin typeface="Verdana"/>
                <a:cs typeface="Verdana"/>
              </a:rPr>
              <a:t>т</a:t>
            </a:r>
            <a:r>
              <a:rPr dirty="0" sz="2400" spc="-80">
                <a:latin typeface="Verdana"/>
                <a:cs typeface="Verdana"/>
              </a:rPr>
              <a:t>ки,  </a:t>
            </a:r>
            <a:r>
              <a:rPr dirty="0" sz="2400" spc="55">
                <a:latin typeface="Verdana"/>
                <a:cs typeface="Verdana"/>
              </a:rPr>
              <a:t>нерозірвані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60">
                <a:latin typeface="Verdana"/>
                <a:cs typeface="Verdana"/>
              </a:rPr>
              <a:t>снаря</a:t>
            </a:r>
            <a:r>
              <a:rPr dirty="0" sz="2400" spc="50">
                <a:latin typeface="Verdana"/>
                <a:cs typeface="Verdana"/>
              </a:rPr>
              <a:t>д</a:t>
            </a:r>
            <a:r>
              <a:rPr dirty="0" sz="2400" spc="114">
                <a:latin typeface="Verdana"/>
                <a:cs typeface="Verdana"/>
              </a:rPr>
              <a:t>и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або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75">
                <a:latin typeface="Verdana"/>
                <a:cs typeface="Verdana"/>
              </a:rPr>
              <a:t>вип</a:t>
            </a:r>
            <a:r>
              <a:rPr dirty="0" sz="2400" spc="25">
                <a:latin typeface="Verdana"/>
                <a:cs typeface="Verdana"/>
              </a:rPr>
              <a:t>адки  </a:t>
            </a:r>
            <a:r>
              <a:rPr dirty="0" sz="2400" spc="60">
                <a:latin typeface="Verdana"/>
                <a:cs typeface="Verdana"/>
              </a:rPr>
              <a:t>мародерства?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5379" y="4456176"/>
            <a:ext cx="6664959" cy="2176780"/>
          </a:xfrm>
          <a:custGeom>
            <a:avLst/>
            <a:gdLst/>
            <a:ahLst/>
            <a:cxnLst/>
            <a:rect l="l" t="t" r="r" b="b"/>
            <a:pathLst>
              <a:path w="6664959" h="2176779">
                <a:moveTo>
                  <a:pt x="6301740" y="0"/>
                </a:moveTo>
                <a:lnTo>
                  <a:pt x="362712" y="0"/>
                </a:ln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0" y="1813547"/>
                </a:lnTo>
                <a:lnTo>
                  <a:pt x="3311" y="1862767"/>
                </a:lnTo>
                <a:lnTo>
                  <a:pt x="12959" y="1909974"/>
                </a:lnTo>
                <a:lnTo>
                  <a:pt x="28509" y="1954737"/>
                </a:lnTo>
                <a:lnTo>
                  <a:pt x="49530" y="1996622"/>
                </a:lnTo>
                <a:lnTo>
                  <a:pt x="75588" y="2035198"/>
                </a:lnTo>
                <a:lnTo>
                  <a:pt x="106251" y="2070033"/>
                </a:lnTo>
                <a:lnTo>
                  <a:pt x="141087" y="2100694"/>
                </a:lnTo>
                <a:lnTo>
                  <a:pt x="179662" y="2126749"/>
                </a:lnTo>
                <a:lnTo>
                  <a:pt x="221545" y="2147767"/>
                </a:lnTo>
                <a:lnTo>
                  <a:pt x="266303" y="2163315"/>
                </a:lnTo>
                <a:lnTo>
                  <a:pt x="313502" y="2172960"/>
                </a:lnTo>
                <a:lnTo>
                  <a:pt x="362712" y="2176272"/>
                </a:lnTo>
                <a:lnTo>
                  <a:pt x="6301740" y="2176272"/>
                </a:lnTo>
                <a:lnTo>
                  <a:pt x="6350949" y="2172960"/>
                </a:lnTo>
                <a:lnTo>
                  <a:pt x="6398148" y="2163315"/>
                </a:lnTo>
                <a:lnTo>
                  <a:pt x="6442906" y="2147767"/>
                </a:lnTo>
                <a:lnTo>
                  <a:pt x="6484789" y="2126749"/>
                </a:lnTo>
                <a:lnTo>
                  <a:pt x="6523364" y="2100694"/>
                </a:lnTo>
                <a:lnTo>
                  <a:pt x="6558200" y="2070033"/>
                </a:lnTo>
                <a:lnTo>
                  <a:pt x="6588863" y="2035198"/>
                </a:lnTo>
                <a:lnTo>
                  <a:pt x="6614921" y="1996622"/>
                </a:lnTo>
                <a:lnTo>
                  <a:pt x="6635942" y="1954737"/>
                </a:lnTo>
                <a:lnTo>
                  <a:pt x="6651492" y="1909974"/>
                </a:lnTo>
                <a:lnTo>
                  <a:pt x="6661140" y="1862767"/>
                </a:lnTo>
                <a:lnTo>
                  <a:pt x="6664452" y="1813547"/>
                </a:lnTo>
                <a:lnTo>
                  <a:pt x="6664452" y="362712"/>
                </a:lnTo>
                <a:lnTo>
                  <a:pt x="6661140" y="313502"/>
                </a:lnTo>
                <a:lnTo>
                  <a:pt x="6651492" y="266303"/>
                </a:lnTo>
                <a:lnTo>
                  <a:pt x="6635942" y="221545"/>
                </a:lnTo>
                <a:lnTo>
                  <a:pt x="6614922" y="179662"/>
                </a:lnTo>
                <a:lnTo>
                  <a:pt x="6588863" y="141087"/>
                </a:lnTo>
                <a:lnTo>
                  <a:pt x="6558200" y="106251"/>
                </a:lnTo>
                <a:lnTo>
                  <a:pt x="6523364" y="75588"/>
                </a:lnTo>
                <a:lnTo>
                  <a:pt x="6484789" y="49530"/>
                </a:lnTo>
                <a:lnTo>
                  <a:pt x="6442906" y="28509"/>
                </a:lnTo>
                <a:lnTo>
                  <a:pt x="6398148" y="12959"/>
                </a:lnTo>
                <a:lnTo>
                  <a:pt x="6350949" y="3311"/>
                </a:lnTo>
                <a:lnTo>
                  <a:pt x="6301740" y="0"/>
                </a:lnTo>
                <a:close/>
              </a:path>
            </a:pathLst>
          </a:custGeom>
          <a:solidFill>
            <a:srgbClr val="FFFFFF">
              <a:alpha val="564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09640" y="4780279"/>
            <a:ext cx="553466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3175">
              <a:lnSpc>
                <a:spcPct val="100000"/>
              </a:lnSpc>
              <a:spcBef>
                <a:spcPts val="100"/>
              </a:spcBef>
            </a:pPr>
            <a:r>
              <a:rPr dirty="0" sz="2400" spc="140">
                <a:latin typeface="Verdana"/>
                <a:cs typeface="Verdana"/>
              </a:rPr>
              <a:t>М</a:t>
            </a:r>
            <a:r>
              <a:rPr dirty="0" sz="2400" spc="105">
                <a:latin typeface="Verdana"/>
                <a:cs typeface="Verdana"/>
              </a:rPr>
              <a:t>а</a:t>
            </a:r>
            <a:r>
              <a:rPr dirty="0" sz="2400" spc="15">
                <a:latin typeface="Verdana"/>
                <a:cs typeface="Verdana"/>
              </a:rPr>
              <a:t>єте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каме</a:t>
            </a:r>
            <a:r>
              <a:rPr dirty="0" sz="2400" spc="130">
                <a:latin typeface="Verdana"/>
                <a:cs typeface="Verdana"/>
              </a:rPr>
              <a:t>ри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зовн</a:t>
            </a:r>
            <a:r>
              <a:rPr dirty="0" sz="2400" spc="25">
                <a:latin typeface="Verdana"/>
                <a:cs typeface="Verdana"/>
              </a:rPr>
              <a:t>і</a:t>
            </a:r>
            <a:r>
              <a:rPr dirty="0" sz="2400" spc="65">
                <a:latin typeface="Verdana"/>
                <a:cs typeface="Verdana"/>
              </a:rPr>
              <a:t>шнь</a:t>
            </a:r>
            <a:r>
              <a:rPr dirty="0" sz="2400" spc="40">
                <a:latin typeface="Verdana"/>
                <a:cs typeface="Verdana"/>
              </a:rPr>
              <a:t>ого  </a:t>
            </a:r>
            <a:r>
              <a:rPr dirty="0" sz="2400" spc="30">
                <a:latin typeface="Verdana"/>
                <a:cs typeface="Verdana"/>
              </a:rPr>
              <a:t>в</a:t>
            </a:r>
            <a:r>
              <a:rPr dirty="0" sz="2400" spc="35">
                <a:latin typeface="Verdana"/>
                <a:cs typeface="Verdana"/>
              </a:rPr>
              <a:t>ід</a:t>
            </a:r>
            <a:r>
              <a:rPr dirty="0" sz="2400" spc="50">
                <a:latin typeface="Verdana"/>
                <a:cs typeface="Verdana"/>
              </a:rPr>
              <a:t>е</a:t>
            </a:r>
            <a:r>
              <a:rPr dirty="0" sz="2400" spc="65">
                <a:latin typeface="Verdana"/>
                <a:cs typeface="Verdana"/>
              </a:rPr>
              <a:t>ос</a:t>
            </a:r>
            <a:r>
              <a:rPr dirty="0" sz="2400" spc="75">
                <a:latin typeface="Verdana"/>
                <a:cs typeface="Verdana"/>
              </a:rPr>
              <a:t>по</a:t>
            </a:r>
            <a:r>
              <a:rPr dirty="0" sz="2400" spc="70">
                <a:latin typeface="Verdana"/>
                <a:cs typeface="Verdana"/>
              </a:rPr>
              <a:t>с</a:t>
            </a:r>
            <a:r>
              <a:rPr dirty="0" sz="2400" spc="-5">
                <a:latin typeface="Verdana"/>
                <a:cs typeface="Verdana"/>
              </a:rPr>
              <a:t>т</a:t>
            </a:r>
            <a:r>
              <a:rPr dirty="0" sz="2400">
                <a:latin typeface="Verdana"/>
                <a:cs typeface="Verdana"/>
              </a:rPr>
              <a:t>е</a:t>
            </a:r>
            <a:r>
              <a:rPr dirty="0" sz="2400" spc="100">
                <a:latin typeface="Verdana"/>
                <a:cs typeface="Verdana"/>
              </a:rPr>
              <a:t>ре</a:t>
            </a:r>
            <a:r>
              <a:rPr dirty="0" sz="2400" spc="60">
                <a:latin typeface="Verdana"/>
                <a:cs typeface="Verdana"/>
              </a:rPr>
              <a:t>же</a:t>
            </a:r>
            <a:r>
              <a:rPr dirty="0" sz="2400" spc="65">
                <a:latin typeface="Verdana"/>
                <a:cs typeface="Verdana"/>
              </a:rPr>
              <a:t>ння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лока</a:t>
            </a:r>
            <a:r>
              <a:rPr dirty="0" sz="2400" spc="30">
                <a:latin typeface="Verdana"/>
                <a:cs typeface="Verdana"/>
              </a:rPr>
              <a:t>ц</a:t>
            </a:r>
            <a:r>
              <a:rPr dirty="0" sz="2400" spc="30">
                <a:latin typeface="Verdana"/>
                <a:cs typeface="Verdana"/>
              </a:rPr>
              <a:t>і</a:t>
            </a:r>
            <a:r>
              <a:rPr dirty="0" sz="2400" spc="80">
                <a:latin typeface="Verdana"/>
                <a:cs typeface="Verdana"/>
              </a:rPr>
              <a:t>й</a:t>
            </a:r>
            <a:r>
              <a:rPr dirty="0" sz="2400" spc="-365">
                <a:latin typeface="Verdana"/>
                <a:cs typeface="Verdana"/>
              </a:rPr>
              <a:t>,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-70">
                <a:latin typeface="Verdana"/>
                <a:cs typeface="Verdana"/>
              </a:rPr>
              <a:t>де,  </a:t>
            </a:r>
            <a:r>
              <a:rPr dirty="0" sz="2400" spc="95">
                <a:latin typeface="Verdana"/>
                <a:cs typeface="Verdana"/>
              </a:rPr>
              <a:t>ймов</a:t>
            </a:r>
            <a:r>
              <a:rPr dirty="0" sz="2400" spc="45">
                <a:latin typeface="Verdana"/>
                <a:cs typeface="Verdana"/>
              </a:rPr>
              <a:t>і</a:t>
            </a:r>
            <a:r>
              <a:rPr dirty="0" sz="2400" spc="-15">
                <a:latin typeface="Verdana"/>
                <a:cs typeface="Verdana"/>
              </a:rPr>
              <a:t>рно,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90">
                <a:latin typeface="Verdana"/>
                <a:cs typeface="Verdana"/>
              </a:rPr>
              <a:t>п</a:t>
            </a:r>
            <a:r>
              <a:rPr dirty="0" sz="2400" spc="85">
                <a:latin typeface="Verdana"/>
                <a:cs typeface="Verdana"/>
              </a:rPr>
              <a:t>ере</a:t>
            </a:r>
            <a:r>
              <a:rPr dirty="0" sz="2400" spc="10">
                <a:latin typeface="Verdana"/>
                <a:cs typeface="Verdana"/>
              </a:rPr>
              <a:t>бу</a:t>
            </a:r>
            <a:r>
              <a:rPr dirty="0" sz="2400" spc="-10">
                <a:latin typeface="Verdana"/>
                <a:cs typeface="Verdana"/>
              </a:rPr>
              <a:t>в</a:t>
            </a:r>
            <a:r>
              <a:rPr dirty="0" sz="2400" spc="-5">
                <a:latin typeface="Verdana"/>
                <a:cs typeface="Verdana"/>
              </a:rPr>
              <a:t>а</a:t>
            </a:r>
            <a:r>
              <a:rPr dirty="0" sz="2400" spc="-5">
                <a:latin typeface="Verdana"/>
                <a:cs typeface="Verdana"/>
              </a:rPr>
              <a:t>ють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окупа</a:t>
            </a:r>
            <a:r>
              <a:rPr dirty="0" sz="2400" spc="45">
                <a:latin typeface="Verdana"/>
                <a:cs typeface="Verdana"/>
              </a:rPr>
              <a:t>нт</a:t>
            </a:r>
            <a:r>
              <a:rPr dirty="0" sz="2400" spc="55">
                <a:latin typeface="Verdana"/>
                <a:cs typeface="Verdana"/>
              </a:rPr>
              <a:t>и</a:t>
            </a:r>
            <a:r>
              <a:rPr dirty="0" sz="2400" spc="50">
                <a:latin typeface="Verdana"/>
                <a:cs typeface="Verdana"/>
              </a:rPr>
              <a:t>?</a:t>
            </a:r>
            <a:endParaRPr sz="2400">
              <a:latin typeface="Verdana"/>
              <a:cs typeface="Verdana"/>
            </a:endParaRPr>
          </a:p>
          <a:p>
            <a:pPr algn="ctr" marL="2540">
              <a:lnSpc>
                <a:spcPct val="100000"/>
              </a:lnSpc>
            </a:pPr>
            <a:r>
              <a:rPr dirty="0" sz="2400" spc="110">
                <a:latin typeface="Verdana"/>
                <a:cs typeface="Verdana"/>
              </a:rPr>
              <a:t>По</a:t>
            </a:r>
            <a:r>
              <a:rPr dirty="0" sz="2400" spc="90">
                <a:latin typeface="Verdana"/>
                <a:cs typeface="Verdana"/>
              </a:rPr>
              <a:t>д</a:t>
            </a:r>
            <a:r>
              <a:rPr dirty="0" sz="2400" spc="-10">
                <a:latin typeface="Verdana"/>
                <a:cs typeface="Verdana"/>
              </a:rPr>
              <a:t>іліт</a:t>
            </a:r>
            <a:r>
              <a:rPr dirty="0" sz="2400" spc="-10">
                <a:latin typeface="Verdana"/>
                <a:cs typeface="Verdana"/>
              </a:rPr>
              <a:t>ь</a:t>
            </a:r>
            <a:r>
              <a:rPr dirty="0" sz="2400" spc="40">
                <a:latin typeface="Verdana"/>
                <a:cs typeface="Verdana"/>
              </a:rPr>
              <a:t>ся</a:t>
            </a:r>
            <a:r>
              <a:rPr dirty="0" sz="2400" spc="-260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з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120">
                <a:latin typeface="Verdana"/>
                <a:cs typeface="Verdana"/>
              </a:rPr>
              <a:t>п</a:t>
            </a:r>
            <a:r>
              <a:rPr dirty="0" sz="2400" spc="110">
                <a:latin typeface="Verdana"/>
                <a:cs typeface="Verdana"/>
              </a:rPr>
              <a:t>р</a:t>
            </a:r>
            <a:r>
              <a:rPr dirty="0" sz="2400" spc="5">
                <a:latin typeface="Verdana"/>
                <a:cs typeface="Verdana"/>
              </a:rPr>
              <a:t>авоох</a:t>
            </a:r>
            <a:r>
              <a:rPr dirty="0" sz="2400" spc="-5">
                <a:latin typeface="Verdana"/>
                <a:cs typeface="Verdana"/>
              </a:rPr>
              <a:t>о</a:t>
            </a:r>
            <a:r>
              <a:rPr dirty="0" sz="2400" spc="110">
                <a:latin typeface="Verdana"/>
                <a:cs typeface="Verdana"/>
              </a:rPr>
              <a:t>р</a:t>
            </a:r>
            <a:r>
              <a:rPr dirty="0" sz="2400" spc="100">
                <a:latin typeface="Verdana"/>
                <a:cs typeface="Verdana"/>
              </a:rPr>
              <a:t>о</a:t>
            </a:r>
            <a:r>
              <a:rPr dirty="0" sz="2400" spc="105">
                <a:latin typeface="Verdana"/>
                <a:cs typeface="Verdana"/>
              </a:rPr>
              <a:t>нцями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Презентация PowerPoint</dc:title>
  <dcterms:created xsi:type="dcterms:W3CDTF">2023-02-13T09:45:50Z</dcterms:created>
  <dcterms:modified xsi:type="dcterms:W3CDTF">2023-02-13T09:45:50Z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2022-11-22T00:00:00Z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2023-02-13T00:00:00Z</vt:filetime>
  </property>
</Properties>
</file>